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  <p:sldId id="259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36C89B-CEBE-4BC6-A70F-C23DA73D8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467DDD-3AD0-4977-936F-45CE4E55D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662101-4E41-4D0D-B0EC-3FC1D4DB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71CAB7-414B-4629-9B20-D30F4C8C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A0AE68-F16C-411E-9CE9-48158604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78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4CB02-5EF3-4EE5-B81A-6C95B1D0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955754-FC40-480D-90AD-415199DCA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FEBB6-A6EA-4CD5-87FF-61E3326CC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BEF692-2693-414B-A9A3-EDBC53B7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66F4F2-43EB-4D2A-90C6-061F46B4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58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B8C9C4-1A97-47A5-928F-7B0428231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3B55C1-3531-4BF0-989E-01FECB4DB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04E53-6E73-4249-9DC1-BE854329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503DDA-75DF-4BA7-A2C4-FB894FC5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E0933-AD71-4B80-A0BB-52FDD948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73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2C718-312A-4887-BE98-CE2A06AB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C57C1A-545B-4296-9E51-4C0A49A60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66BD47-2430-4DBD-93BC-835D87F2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9D146-DC69-4A85-A7CD-5907DDD1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CAC5C-5BEE-447C-9ACD-114D5ED7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404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83378B-51AD-47FF-A3F1-09BE8BBE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F40CB0-1DF1-4450-A292-A495B3B4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2C8A77-6277-42AB-B3DB-50C6DC384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E9A3F1-B435-481A-96FE-449024488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9CCF37-91AF-47C8-8D78-8DB07EAE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22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0D2204-F260-45FC-82EB-176F3BECC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C9B4B-214B-4957-B556-B45D3CE69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458740-C2A6-45B9-A081-4EFDDEA9F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DC1EED-069B-4A0B-8CB2-2C5E71D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2146BA-F110-4789-80F6-25AA23C42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126AC-B340-48B8-9DD7-16A6C918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00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75E53-242A-4904-BDCD-E31CAB58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32B284-A5A7-4982-A342-A82CD121F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F89CD4-6AD1-4E43-A1C8-C2359D934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8351E91-B7D2-4F7B-B64B-0C6D5B043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229DCC-31C7-4C71-B4B7-D97109D54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C1D9B2-BFDB-4CDA-B554-6B7313EA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DF71701-FD31-46CB-8FFA-AFEE77A3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061772-00ED-406C-A8CE-3D607E3E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76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C9084-5682-4410-BEB9-91A629ED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AC46753-3DE5-4AB7-9434-333640AB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BA8CA2-BB01-4F8F-9D85-074CA157F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B6E996-D38C-4893-AB1C-247038C5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51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BA6964-7332-499A-9A59-B0CE54D7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C42961-A9BB-40D0-BD1B-8B038F04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1E6F00-A70E-4A5A-B1DD-0E771984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53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FCE81-15A0-4879-BE8C-5E2B45F6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CF73F6-2211-4FDE-B989-6B846812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C0C63A-3967-42E8-BAE4-F5E15A2BF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1DB9C3E-837C-4173-B4D2-8B42A0DE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465888-E5C9-4FB9-9591-1842BBB1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D17ADB-3A19-43EB-8AD7-497827F6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39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D57C53-1468-464A-8E4C-2A357FD2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96113-93FA-4AA5-AE40-1FA7B34BB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1749FA-A398-4788-B3FE-9900802B8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2C7DF1-053D-40A5-9339-F2BB986F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CFCBC4-ABA8-4BF9-84D4-93799962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2404CB-83B5-4100-A337-608A013A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9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ECBB38-54ED-43BE-82DD-AB7DC474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DAB122-4905-413D-912F-B4CFF44A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09512-1F49-434B-B20E-BE05B2BB2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5E4E-93EA-4DBC-8FAE-9F48E918295B}" type="datetimeFigureOut">
              <a:rPr lang="it-IT" smtClean="0"/>
              <a:t>24/01/2022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8619FE-5EA7-4F49-B46C-21CF6BA91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1A55CE-893F-4B68-A80F-7871CB02D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CB98-ADA6-41A9-A8B5-E4F7CAB16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36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2.e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9676C2-3E4F-4DF8-BE9E-FBC4FD8EB847}"/>
              </a:ext>
            </a:extLst>
          </p:cNvPr>
          <p:cNvSpPr txBox="1"/>
          <p:nvPr/>
        </p:nvSpPr>
        <p:spPr>
          <a:xfrm>
            <a:off x="1101404" y="194287"/>
            <a:ext cx="9989191" cy="605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Opportunità di tesi nel gruppo Prof. Stefano Menichetti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Informazioni generali</a:t>
            </a:r>
            <a:r>
              <a:rPr lang="it-IT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Facciamo sintesi organica;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tempi di attesa medi sono di 12-18 mesi;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 richiede di iniziare la tesi con non più di 3 esami da fare;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Tipicamente dall’ingresso in tesi alla discussione della tesi trascorrono 10-12 mesi;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00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ogni altra informazione scrivere a: stefano.menichetti@unifi.it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7D2945D-5DC2-4235-8BC6-BF5456036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604" y="775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63B7F9C-8179-4DAD-814E-3D944C6D8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22" y="174931"/>
            <a:ext cx="4363525" cy="3600115"/>
          </a:xfrm>
          <a:prstGeom prst="rect">
            <a:avLst/>
          </a:prstGeom>
          <a:noFill/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4F9D3FE4-267C-469D-AF1A-9AC6FE026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13172"/>
              </p:ext>
            </p:extLst>
          </p:nvPr>
        </p:nvGraphicFramePr>
        <p:xfrm>
          <a:off x="829035" y="4740177"/>
          <a:ext cx="4037904" cy="154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CS ChemDraw Drawing" r:id="rId6" imgW="2758122" imgH="1057198" progId="ChemDraw.Document.6.0">
                  <p:embed/>
                </p:oleObj>
              </mc:Choice>
              <mc:Fallback>
                <p:oleObj name="CS ChemDraw Drawing" r:id="rId6" imgW="2758122" imgH="1057198" progId="ChemDraw.Document.6.0">
                  <p:embed/>
                  <p:pic>
                    <p:nvPicPr>
                      <p:cNvPr id="24" name="Oggetto 23">
                        <a:extLst>
                          <a:ext uri="{FF2B5EF4-FFF2-40B4-BE49-F238E27FC236}">
                            <a16:creationId xmlns:a16="http://schemas.microsoft.com/office/drawing/2014/main" id="{216EDAF4-81B3-4C23-9223-AD09FD9582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9035" y="4740177"/>
                        <a:ext cx="4037904" cy="154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4E8D6BC3-4553-48FF-8860-C1F0810159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030" r="9838" b="5048"/>
          <a:stretch/>
        </p:blipFill>
        <p:spPr>
          <a:xfrm>
            <a:off x="9196523" y="4273435"/>
            <a:ext cx="2630545" cy="2054197"/>
          </a:xfrm>
          <a:prstGeom prst="rect">
            <a:avLst/>
          </a:prstGeom>
        </p:spPr>
      </p:pic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22BE4681-68A7-4CED-8FBA-F4D415FE05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276825"/>
              </p:ext>
            </p:extLst>
          </p:nvPr>
        </p:nvGraphicFramePr>
        <p:xfrm>
          <a:off x="6645129" y="4238572"/>
          <a:ext cx="2165350" cy="173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S ChemDraw Drawing" r:id="rId9" imgW="1573740" imgH="1259810" progId="ChemDraw.Document.6.0">
                  <p:embed/>
                </p:oleObj>
              </mc:Choice>
              <mc:Fallback>
                <p:oleObj name="CS ChemDraw Drawing" r:id="rId9" imgW="1573740" imgH="1259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45129" y="4238572"/>
                        <a:ext cx="2165350" cy="173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122D9CEB-F53C-4AD3-8CC3-A1A5FAC7ED46}"/>
              </a:ext>
            </a:extLst>
          </p:cNvPr>
          <p:cNvSpPr/>
          <p:nvPr/>
        </p:nvSpPr>
        <p:spPr>
          <a:xfrm>
            <a:off x="3103927" y="174931"/>
            <a:ext cx="5706552" cy="37007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DA4ACFD-AE34-41D5-B2E1-9F27C0DE49CC}"/>
              </a:ext>
            </a:extLst>
          </p:cNvPr>
          <p:cNvSpPr/>
          <p:nvPr/>
        </p:nvSpPr>
        <p:spPr>
          <a:xfrm>
            <a:off x="662580" y="4345497"/>
            <a:ext cx="4370814" cy="233757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05BC0C2-7920-4AF1-83A2-0F0749206D36}"/>
              </a:ext>
            </a:extLst>
          </p:cNvPr>
          <p:cNvSpPr/>
          <p:nvPr/>
        </p:nvSpPr>
        <p:spPr>
          <a:xfrm>
            <a:off x="6434205" y="4131746"/>
            <a:ext cx="5578829" cy="243683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4AF12A3-CE7D-4B0C-96DB-B1FED02E0DBF}"/>
              </a:ext>
            </a:extLst>
          </p:cNvPr>
          <p:cNvSpPr/>
          <p:nvPr/>
        </p:nvSpPr>
        <p:spPr>
          <a:xfrm>
            <a:off x="553059" y="174931"/>
            <a:ext cx="2042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tx2">
                    <a:lumMod val="75000"/>
                  </a:schemeClr>
                </a:solidFill>
              </a:rPr>
              <a:t>Eliceni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A734270-EAAF-463D-B54E-A72C4698E3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74332" y="3113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C9F4F9-9ED9-43D0-85E9-3ED23695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95" y="774489"/>
            <a:ext cx="9138367" cy="5047764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FD15091-8BA2-431F-8D18-BB0071B8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295" y="3191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0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38FA38-7FE3-4FD0-97D6-B4AEC5984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8" y="356873"/>
            <a:ext cx="10548763" cy="59348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3CDBB27-2A20-4D4E-8E8A-F7618321A535}"/>
              </a:ext>
            </a:extLst>
          </p:cNvPr>
          <p:cNvSpPr/>
          <p:nvPr/>
        </p:nvSpPr>
        <p:spPr>
          <a:xfrm>
            <a:off x="687897" y="293615"/>
            <a:ext cx="595619" cy="402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4CEA06A-917B-4727-B3E4-32387FD70E84}"/>
              </a:ext>
            </a:extLst>
          </p:cNvPr>
          <p:cNvSpPr/>
          <p:nvPr/>
        </p:nvSpPr>
        <p:spPr>
          <a:xfrm>
            <a:off x="222725" y="405601"/>
            <a:ext cx="29884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dirty="0">
                <a:ln/>
                <a:solidFill>
                  <a:schemeClr val="tx2">
                    <a:lumMod val="75000"/>
                  </a:schemeClr>
                </a:solidFill>
              </a:rPr>
              <a:t>Antiossidanti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D70C5FD-EDF2-4FE0-A02C-C822DA862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088" y="2042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1435471-0D65-4CDD-A28D-03BC4682C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8" y="73634"/>
            <a:ext cx="7382359" cy="315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EEEB29-58D1-4AF6-B068-56E75430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58" y="2621239"/>
            <a:ext cx="7402373" cy="41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BD27DB5-22C9-4CDF-8FAD-1B2B195898D9}"/>
              </a:ext>
            </a:extLst>
          </p:cNvPr>
          <p:cNvSpPr/>
          <p:nvPr/>
        </p:nvSpPr>
        <p:spPr>
          <a:xfrm>
            <a:off x="166169" y="73634"/>
            <a:ext cx="604124" cy="423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B2ED908-59F6-4C29-86E4-8A56B4956006}"/>
              </a:ext>
            </a:extLst>
          </p:cNvPr>
          <p:cNvSpPr/>
          <p:nvPr/>
        </p:nvSpPr>
        <p:spPr>
          <a:xfrm>
            <a:off x="4659799" y="2553266"/>
            <a:ext cx="595619" cy="402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80F63C5-E39D-4019-8594-76CB3D32B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420" y="3228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BA9EC6DE-535B-4D61-A73C-5345129E89C7}"/>
              </a:ext>
            </a:extLst>
          </p:cNvPr>
          <p:cNvSpPr/>
          <p:nvPr/>
        </p:nvSpPr>
        <p:spPr>
          <a:xfrm>
            <a:off x="0" y="4642067"/>
            <a:ext cx="12192000" cy="2215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A1DACB2-46C2-45EC-8003-A1E0BBE19EC1}"/>
              </a:ext>
            </a:extLst>
          </p:cNvPr>
          <p:cNvSpPr/>
          <p:nvPr/>
        </p:nvSpPr>
        <p:spPr>
          <a:xfrm>
            <a:off x="0" y="-27264"/>
            <a:ext cx="12192000" cy="221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5467A91-DA1B-4DA6-932D-29225AC63ACC}"/>
              </a:ext>
            </a:extLst>
          </p:cNvPr>
          <p:cNvSpPr/>
          <p:nvPr/>
        </p:nvSpPr>
        <p:spPr>
          <a:xfrm>
            <a:off x="0" y="2139193"/>
            <a:ext cx="12192000" cy="2533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387A61-E1E0-4014-9B4D-B8E4F1F0F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35" y="15367"/>
            <a:ext cx="4272792" cy="20927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E67A9B-2986-43B1-B773-BEDD4224B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99" y="319869"/>
            <a:ext cx="5271083" cy="14664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D67C8E6-810F-412B-8844-35DE0FFF0B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56" t="7196"/>
          <a:stretch/>
        </p:blipFill>
        <p:spPr>
          <a:xfrm>
            <a:off x="1753299" y="2223745"/>
            <a:ext cx="4231363" cy="23601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F31BB4-310F-43E7-A67C-07DC3E0A2D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50" r="17018"/>
          <a:stretch/>
        </p:blipFill>
        <p:spPr>
          <a:xfrm rot="5400000">
            <a:off x="8099410" y="2066538"/>
            <a:ext cx="2358818" cy="266889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25E38C9-1209-4E0D-8BA0-72DC678C0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4098" y="4730815"/>
            <a:ext cx="3020038" cy="205362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7D8C6DE-DE1E-498D-83B3-6A8380FA3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780" y="4730815"/>
            <a:ext cx="5114399" cy="2102018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C0A5DBE-BF3C-4D02-A26A-8E661CF68638}"/>
              </a:ext>
            </a:extLst>
          </p:cNvPr>
          <p:cNvSpPr/>
          <p:nvPr/>
        </p:nvSpPr>
        <p:spPr>
          <a:xfrm>
            <a:off x="865140" y="545645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71D4994-7BA7-48B0-ACE5-2A02AE9D0B27}"/>
              </a:ext>
            </a:extLst>
          </p:cNvPr>
          <p:cNvSpPr/>
          <p:nvPr/>
        </p:nvSpPr>
        <p:spPr>
          <a:xfrm>
            <a:off x="1025483" y="296733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FCD25C8F-E943-4520-B4F8-B96FB5F15A32}"/>
              </a:ext>
            </a:extLst>
          </p:cNvPr>
          <p:cNvSpPr/>
          <p:nvPr/>
        </p:nvSpPr>
        <p:spPr>
          <a:xfrm>
            <a:off x="594873" y="534288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811DA31-F47E-4B9C-828B-75273C18EC3D}"/>
              </a:ext>
            </a:extLst>
          </p:cNvPr>
          <p:cNvSpPr/>
          <p:nvPr/>
        </p:nvSpPr>
        <p:spPr>
          <a:xfrm>
            <a:off x="0" y="-97277"/>
            <a:ext cx="20409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err="1">
                <a:ln/>
                <a:solidFill>
                  <a:srgbClr val="FF0000"/>
                </a:solidFill>
              </a:rPr>
              <a:t>Med</a:t>
            </a:r>
            <a:r>
              <a:rPr lang="it-IT" sz="3200" b="1" dirty="0">
                <a:ln/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ln/>
                <a:solidFill>
                  <a:srgbClr val="FF0000"/>
                </a:solidFill>
              </a:rPr>
              <a:t>Chem</a:t>
            </a:r>
            <a:endParaRPr lang="it-IT" sz="3200" b="1" dirty="0">
              <a:ln/>
              <a:solidFill>
                <a:srgbClr val="FF0000"/>
              </a:solidFill>
            </a:endParaRP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484D1DB-4B1A-48F6-98E2-2B2C3EF04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8644" y="2450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81</Words>
  <Application>Microsoft Office PowerPoint</Application>
  <PresentationFormat>Widescreen</PresentationFormat>
  <Paragraphs>20</Paragraphs>
  <Slides>6</Slides>
  <Notes>0</Notes>
  <HiddenSlides>0</HiddenSlides>
  <MMClips>6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Tema di Office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menichetti</dc:creator>
  <cp:lastModifiedBy>caterina</cp:lastModifiedBy>
  <cp:revision>9</cp:revision>
  <dcterms:created xsi:type="dcterms:W3CDTF">2022-01-12T15:18:12Z</dcterms:created>
  <dcterms:modified xsi:type="dcterms:W3CDTF">2022-01-24T12:31:13Z</dcterms:modified>
</cp:coreProperties>
</file>