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D69D-8334-4957-80CD-E1A3B2DA386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E3F3-A6CE-4EE6-8ADB-A5D70CDB40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3" y="116632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Career Development </a:t>
            </a:r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Plan</a:t>
            </a: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8064897" cy="792088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1° livello.  Studenti e Dottorandi all’inizio del percorso di studi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44824"/>
            <a:ext cx="731198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2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Inizia a conoscere i servizi per entrare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nel </a:t>
            </a:r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mondo del lavoro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Scopri tutti i servizi e le iniziative che il Career Service ti mette a disposizione:</a:t>
            </a:r>
            <a:endParaRPr lang="en-US" dirty="0"/>
          </a:p>
          <a:p>
            <a:pPr lvl="0"/>
            <a:r>
              <a:rPr lang="it-IT" dirty="0"/>
              <a:t>Vieni a trovarci presso il </a:t>
            </a:r>
            <a:r>
              <a:rPr lang="it-IT" b="1" dirty="0"/>
              <a:t>Punto Informativo</a:t>
            </a:r>
            <a:r>
              <a:rPr lang="it-IT" i="1" dirty="0"/>
              <a:t> </a:t>
            </a:r>
            <a:r>
              <a:rPr lang="it-IT" dirty="0"/>
              <a:t>di Piazza San Marco, 4</a:t>
            </a:r>
            <a:endParaRPr lang="en-US" dirty="0"/>
          </a:p>
          <a:p>
            <a:pPr lvl="0"/>
            <a:r>
              <a:rPr lang="it-IT" dirty="0"/>
              <a:t>Controlla periodicamente le </a:t>
            </a:r>
            <a:r>
              <a:rPr lang="it-IT" b="1" dirty="0"/>
              <a:t>Iniziative</a:t>
            </a:r>
            <a:r>
              <a:rPr lang="it-IT" dirty="0"/>
              <a:t> </a:t>
            </a:r>
            <a:r>
              <a:rPr lang="it-IT" b="1" dirty="0"/>
              <a:t>di Job </a:t>
            </a:r>
            <a:r>
              <a:rPr lang="it-IT" b="1" dirty="0" err="1"/>
              <a:t>Placement</a:t>
            </a:r>
            <a:r>
              <a:rPr lang="it-IT" b="1" dirty="0"/>
              <a:t> </a:t>
            </a:r>
            <a:r>
              <a:rPr lang="it-IT" dirty="0"/>
              <a:t>che puoi trovare sulla pagina web del Career Service, sulla pagina </a:t>
            </a:r>
            <a:r>
              <a:rPr lang="it-IT" dirty="0" err="1"/>
              <a:t>Facebook</a:t>
            </a:r>
            <a:r>
              <a:rPr lang="it-IT" dirty="0"/>
              <a:t> e partecipa alle attività proposte</a:t>
            </a:r>
            <a:endParaRPr lang="en-US" dirty="0"/>
          </a:p>
          <a:p>
            <a:pPr lvl="0"/>
            <a:r>
              <a:rPr lang="it-IT" dirty="0"/>
              <a:t>Partecipa ai </a:t>
            </a:r>
            <a:r>
              <a:rPr lang="it-IT" b="1" dirty="0"/>
              <a:t>Seminari di Orientamento al Lavoro </a:t>
            </a:r>
            <a:r>
              <a:rPr lang="it-IT" dirty="0"/>
              <a:t>che si tengono nel mese di Maggio per conoscere tutti i nostri servizi </a:t>
            </a:r>
            <a:r>
              <a:rPr lang="it-IT" dirty="0" smtClean="0"/>
              <a:t>ed </a:t>
            </a:r>
            <a:r>
              <a:rPr lang="it-IT" dirty="0"/>
              <a:t>iniziare a pianificare la costruzione della tua carriera</a:t>
            </a:r>
            <a:endParaRPr lang="en-US" dirty="0"/>
          </a:p>
          <a:p>
            <a:pPr lvl="0"/>
            <a:r>
              <a:rPr lang="it-IT" dirty="0"/>
              <a:t>Partecipa ai percorsi di </a:t>
            </a:r>
            <a:r>
              <a:rPr lang="it-IT" b="1" dirty="0"/>
              <a:t>Career </a:t>
            </a:r>
            <a:r>
              <a:rPr lang="it-IT" b="1" dirty="0" err="1"/>
              <a:t>Counseling</a:t>
            </a:r>
            <a:r>
              <a:rPr lang="it-IT" b="1" dirty="0"/>
              <a:t> e Life </a:t>
            </a:r>
            <a:r>
              <a:rPr lang="it-IT" b="1" dirty="0" err="1"/>
              <a:t>Designing</a:t>
            </a:r>
            <a:r>
              <a:rPr lang="it-IT" b="1" dirty="0"/>
              <a:t> </a:t>
            </a:r>
            <a:r>
              <a:rPr lang="it-IT" dirty="0"/>
              <a:t>per aumentare la consapevolezza dei tuoi interessi, valori professionali e di </a:t>
            </a:r>
            <a:r>
              <a:rPr lang="it-IT" dirty="0" smtClean="0"/>
              <a:t>vita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Inizia a comporre il tuo CV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Partecipa al </a:t>
            </a:r>
            <a:r>
              <a:rPr lang="it-IT" sz="2800" b="1" dirty="0" smtClean="0"/>
              <a:t>Laboratorio per la Ricerca Attiva del Lavoro </a:t>
            </a:r>
            <a:r>
              <a:rPr lang="it-IT" sz="2800" dirty="0" smtClean="0"/>
              <a:t>per comprendere come si costruisce un CV, una lettera di motivazione e come si sostiene un colloquio di lavoro </a:t>
            </a:r>
          </a:p>
          <a:p>
            <a:r>
              <a:rPr lang="it-IT" sz="2800" dirty="0" smtClean="0"/>
              <a:t>Chiedi un appuntamento per il servizio del CV </a:t>
            </a:r>
            <a:r>
              <a:rPr lang="it-IT" sz="2800" dirty="0" err="1" smtClean="0"/>
              <a:t>Check</a:t>
            </a:r>
            <a:r>
              <a:rPr lang="it-IT" sz="2800" dirty="0" smtClean="0"/>
              <a:t> per revisionare il tuo Curriculum Vitae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884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Inizia a conoscere il mondo del lavoro per capire cosa ti potrebbe interessare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sz="2800" dirty="0" smtClean="0"/>
              <a:t>Partecipa </a:t>
            </a:r>
            <a:r>
              <a:rPr lang="it-IT" sz="2800" dirty="0"/>
              <a:t>almeno ad una delle </a:t>
            </a:r>
            <a:r>
              <a:rPr lang="it-IT" sz="2800" b="1" dirty="0"/>
              <a:t>presentazioni aziendali</a:t>
            </a:r>
            <a:r>
              <a:rPr lang="it-IT" sz="2800" dirty="0"/>
              <a:t> che il Career Service organizza attraverso </a:t>
            </a:r>
            <a:r>
              <a:rPr lang="it-IT" sz="2800" i="1" dirty="0"/>
              <a:t>L’Impresa si presenta</a:t>
            </a:r>
            <a:endParaRPr lang="en-US" sz="2800" dirty="0"/>
          </a:p>
          <a:p>
            <a:pPr lvl="0"/>
            <a:r>
              <a:rPr lang="it-IT" sz="2800" dirty="0"/>
              <a:t>Inizia a pensare </a:t>
            </a:r>
            <a:r>
              <a:rPr lang="it-IT" sz="2800" dirty="0" smtClean="0"/>
              <a:t>ad una esperienza </a:t>
            </a:r>
            <a:r>
              <a:rPr lang="it-IT" sz="2800" dirty="0"/>
              <a:t>di </a:t>
            </a:r>
            <a:r>
              <a:rPr lang="it-IT" sz="2800" b="1" dirty="0"/>
              <a:t>stage curriculare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19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488832" cy="1296144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2° livello.  Studenti e Dottorandi che stanno terminando il percorso di studi.  </a:t>
            </a:r>
            <a:r>
              <a:rPr lang="it-IT" sz="2400" dirty="0" smtClean="0">
                <a:solidFill>
                  <a:schemeClr val="tx1"/>
                </a:solidFill>
              </a:rPr>
              <a:t>Neol</a:t>
            </a:r>
            <a:r>
              <a:rPr lang="it-IT" sz="2400" dirty="0" smtClean="0">
                <a:solidFill>
                  <a:schemeClr val="tx1"/>
                </a:solidFill>
              </a:rPr>
              <a:t>aureati e Dottori di Ricerca che vogliono inserirsi nel mondo del lavoro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04856" cy="44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Preparati per proporti al mondo del lavoro</a:t>
            </a:r>
            <a:b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it-IT" sz="2400" dirty="0"/>
              <a:t>Partecipa alle iniziative di </a:t>
            </a:r>
            <a:r>
              <a:rPr lang="it-IT" sz="2400" b="1" dirty="0"/>
              <a:t>Career </a:t>
            </a:r>
            <a:r>
              <a:rPr lang="it-IT" sz="2400" b="1" dirty="0" err="1"/>
              <a:t>Counseling</a:t>
            </a:r>
            <a:r>
              <a:rPr lang="it-IT" sz="2400" b="1" dirty="0"/>
              <a:t> e Life </a:t>
            </a:r>
            <a:r>
              <a:rPr lang="it-IT" sz="2400" b="1" dirty="0" err="1"/>
              <a:t>Designing</a:t>
            </a:r>
            <a:r>
              <a:rPr lang="it-IT" sz="2400" b="1" dirty="0"/>
              <a:t> </a:t>
            </a:r>
            <a:r>
              <a:rPr lang="it-IT" sz="2400" dirty="0"/>
              <a:t>per aumentare la consapevolezza di </a:t>
            </a:r>
            <a:r>
              <a:rPr lang="it-IT" sz="2400" dirty="0" smtClean="0"/>
              <a:t>sé, </a:t>
            </a:r>
            <a:r>
              <a:rPr lang="it-IT" sz="2400" dirty="0"/>
              <a:t>dei tuoi interessi, valori professionali e di vita</a:t>
            </a:r>
            <a:endParaRPr lang="en-US" sz="2400" dirty="0"/>
          </a:p>
          <a:p>
            <a:pPr lvl="0"/>
            <a:r>
              <a:rPr lang="it-IT" sz="2400" dirty="0"/>
              <a:t>Ricorda di </a:t>
            </a:r>
            <a:r>
              <a:rPr lang="it-IT" sz="2400" b="1" dirty="0"/>
              <a:t>aggiornare periodicamente il tuo CV, </a:t>
            </a:r>
            <a:r>
              <a:rPr lang="it-IT" sz="2400" dirty="0"/>
              <a:t>prepara una </a:t>
            </a:r>
            <a:r>
              <a:rPr lang="it-IT" sz="2400" b="1" dirty="0"/>
              <a:t>Lettera di motivazione </a:t>
            </a:r>
            <a:r>
              <a:rPr lang="it-IT" sz="2400" dirty="0"/>
              <a:t>e crea o aggiorna il tuo </a:t>
            </a:r>
            <a:r>
              <a:rPr lang="it-IT" sz="2400" b="1" dirty="0"/>
              <a:t>profilo </a:t>
            </a:r>
            <a:r>
              <a:rPr lang="it-IT" sz="2400" b="1" dirty="0" err="1"/>
              <a:t>LinkedIn</a:t>
            </a:r>
            <a:r>
              <a:rPr lang="it-IT" sz="2400" dirty="0"/>
              <a:t>.</a:t>
            </a:r>
            <a:endParaRPr lang="en-US" sz="2400" dirty="0"/>
          </a:p>
          <a:p>
            <a:pPr lvl="0"/>
            <a:r>
              <a:rPr lang="it-IT" sz="2400" dirty="0"/>
              <a:t>Allenati a sostenere i </a:t>
            </a:r>
            <a:r>
              <a:rPr lang="it-IT" sz="2400" b="1" dirty="0"/>
              <a:t>colloqui di selezione </a:t>
            </a:r>
            <a:r>
              <a:rPr lang="it-IT" sz="2400" dirty="0"/>
              <a:t>iscrivendoti al </a:t>
            </a:r>
            <a:r>
              <a:rPr lang="it-IT" sz="2400" b="1" dirty="0"/>
              <a:t>Laboratorio per la Ricerca Attiva del Lavoro </a:t>
            </a:r>
            <a:r>
              <a:rPr lang="it-IT" sz="2400" dirty="0"/>
              <a:t>e partecipando al servizio di </a:t>
            </a:r>
            <a:r>
              <a:rPr lang="it-IT" sz="2400" b="1" dirty="0" err="1"/>
              <a:t>Assessment</a:t>
            </a:r>
            <a:r>
              <a:rPr lang="it-IT" sz="2400" b="1" dirty="0"/>
              <a:t> Center </a:t>
            </a:r>
            <a:r>
              <a:rPr lang="it-IT" sz="2400" dirty="0"/>
              <a:t>per lavorare sulle tue competenze trasversali</a:t>
            </a:r>
            <a:endParaRPr lang="en-US" sz="2400" dirty="0"/>
          </a:p>
          <a:p>
            <a:pPr lvl="0"/>
            <a:r>
              <a:rPr lang="it-IT" sz="2400" dirty="0"/>
              <a:t>Valuta la possibilità di realizzare un tuo </a:t>
            </a:r>
            <a:r>
              <a:rPr lang="it-IT" sz="2400" b="1" dirty="0"/>
              <a:t>Video CV </a:t>
            </a:r>
            <a:r>
              <a:rPr lang="it-IT" sz="2400" dirty="0"/>
              <a:t>attraverso l’apposito servizio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Inizia ad approfondire il mondo del lavoro per capire cosa ti potrebbe interessare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2800" dirty="0"/>
              <a:t>Pianifica con il referente del tirocinio del </a:t>
            </a:r>
            <a:r>
              <a:rPr lang="it-IT" sz="2800" dirty="0" err="1" smtClean="0"/>
              <a:t>Cds</a:t>
            </a:r>
            <a:r>
              <a:rPr lang="it-IT" sz="2800" dirty="0" smtClean="0"/>
              <a:t>.  uno </a:t>
            </a:r>
            <a:r>
              <a:rPr lang="it-IT" sz="2800" b="1" dirty="0"/>
              <a:t>stage curriculare</a:t>
            </a:r>
            <a:r>
              <a:rPr lang="it-IT" sz="2800" dirty="0"/>
              <a:t>, individuando l’azienda e progettando </a:t>
            </a:r>
            <a:r>
              <a:rPr lang="it-IT" sz="2800" dirty="0" smtClean="0"/>
              <a:t>attività </a:t>
            </a:r>
            <a:r>
              <a:rPr lang="it-IT" sz="2800" dirty="0"/>
              <a:t>e obiettivi dell’esperienza</a:t>
            </a:r>
            <a:endParaRPr lang="en-US" sz="2800" dirty="0"/>
          </a:p>
          <a:p>
            <a:pPr lvl="0"/>
            <a:r>
              <a:rPr lang="it-IT" sz="2800" dirty="0"/>
              <a:t>Controlla le </a:t>
            </a:r>
            <a:r>
              <a:rPr lang="it-IT" sz="2800" b="1" dirty="0"/>
              <a:t>opportunità di stage e lavoro </a:t>
            </a:r>
            <a:r>
              <a:rPr lang="it-IT" sz="2800" dirty="0"/>
              <a:t>aggiornate sulla Vetrina delle Offerte di Lavoro</a:t>
            </a:r>
            <a:endParaRPr lang="en-US" sz="2800" dirty="0"/>
          </a:p>
          <a:p>
            <a:pPr lvl="0"/>
            <a:r>
              <a:rPr lang="it-IT" sz="2800" dirty="0"/>
              <a:t>Controlla periodicamente le iniziative di </a:t>
            </a:r>
            <a:r>
              <a:rPr lang="it-IT" sz="2800" b="1" dirty="0"/>
              <a:t>presentazione aziendali o di selezione </a:t>
            </a:r>
            <a:r>
              <a:rPr lang="it-IT" sz="2800" dirty="0"/>
              <a:t>(</a:t>
            </a:r>
            <a:r>
              <a:rPr lang="it-IT" sz="2800" i="1" dirty="0"/>
              <a:t>L’Impresa Si Presenta </a:t>
            </a:r>
            <a:r>
              <a:rPr lang="it-IT" sz="2800" dirty="0"/>
              <a:t>e </a:t>
            </a:r>
            <a:r>
              <a:rPr lang="it-IT" sz="2800" i="1" dirty="0"/>
              <a:t>Career Lab</a:t>
            </a:r>
            <a:r>
              <a:rPr lang="it-IT" sz="2800" dirty="0"/>
              <a:t>)</a:t>
            </a:r>
            <a:r>
              <a:rPr lang="it-IT" sz="2800" i="1" dirty="0"/>
              <a:t> </a:t>
            </a:r>
            <a:endParaRPr lang="it-IT" sz="2800" i="1" dirty="0" smtClean="0"/>
          </a:p>
          <a:p>
            <a:pPr lvl="0"/>
            <a:r>
              <a:rPr lang="it-IT" sz="2800" dirty="0" smtClean="0"/>
              <a:t>Partecipa </a:t>
            </a:r>
            <a:r>
              <a:rPr lang="it-IT" sz="2800" dirty="0"/>
              <a:t>al </a:t>
            </a:r>
            <a:r>
              <a:rPr lang="it-IT" sz="2800" b="1" dirty="0"/>
              <a:t>Career </a:t>
            </a:r>
            <a:r>
              <a:rPr lang="it-IT" sz="2800" b="1" dirty="0" err="1"/>
              <a:t>Day</a:t>
            </a:r>
            <a:r>
              <a:rPr lang="it-IT" sz="2800" b="1" dirty="0"/>
              <a:t> </a:t>
            </a:r>
            <a:r>
              <a:rPr lang="it-IT" sz="2800" dirty="0"/>
              <a:t>che si tiene ogni anno nel mese di Settembre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882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Valuta l’ipotesi di lavorare sulla costruzione di imprenditorialità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Se sei interessato ad avviare una tua </a:t>
            </a:r>
            <a:r>
              <a:rPr lang="it-IT" sz="2800" b="1" dirty="0"/>
              <a:t>attività imprenditoriale</a:t>
            </a:r>
            <a:r>
              <a:rPr lang="it-IT" sz="2800" dirty="0"/>
              <a:t>:</a:t>
            </a:r>
            <a:endParaRPr lang="en-US" sz="2800" dirty="0"/>
          </a:p>
          <a:p>
            <a:pPr lvl="0"/>
            <a:r>
              <a:rPr lang="it-IT" sz="2800" dirty="0"/>
              <a:t>Partecipa al servizio di </a:t>
            </a:r>
            <a:r>
              <a:rPr lang="it-IT" sz="2800" b="1" dirty="0" err="1"/>
              <a:t>Intrapreneurial</a:t>
            </a:r>
            <a:r>
              <a:rPr lang="it-IT" sz="2800" b="1" dirty="0"/>
              <a:t> Self-Capital Training </a:t>
            </a:r>
            <a:r>
              <a:rPr lang="it-IT" sz="2800" dirty="0"/>
              <a:t>per promuovere lo sviluppo di caratteristiche </a:t>
            </a:r>
            <a:r>
              <a:rPr lang="it-IT" sz="2800" dirty="0" err="1"/>
              <a:t>imprenditive</a:t>
            </a:r>
            <a:endParaRPr lang="en-US" sz="2800" dirty="0"/>
          </a:p>
          <a:p>
            <a:pPr lvl="0"/>
            <a:r>
              <a:rPr lang="it-IT" sz="2800" dirty="0"/>
              <a:t>Segui uno dei cicli di incontri della </a:t>
            </a:r>
            <a:r>
              <a:rPr lang="it-IT" sz="2800" b="1" dirty="0"/>
              <a:t>Palestra di Intraprendenza </a:t>
            </a:r>
            <a:r>
              <a:rPr lang="it-IT" sz="2800" dirty="0"/>
              <a:t>per lavorare sulle tue abilità imprenditoriali</a:t>
            </a:r>
            <a:endParaRPr lang="en-US" sz="2800" dirty="0"/>
          </a:p>
          <a:p>
            <a:pPr lvl="0"/>
            <a:r>
              <a:rPr lang="it-IT" sz="2800" dirty="0"/>
              <a:t>Se </a:t>
            </a:r>
            <a:r>
              <a:rPr lang="it-IT" sz="2800" dirty="0" smtClean="0"/>
              <a:t>vorrai </a:t>
            </a:r>
            <a:r>
              <a:rPr lang="it-IT" sz="2800" dirty="0"/>
              <a:t>proseguire nel percorso, consulta le iniziative di </a:t>
            </a:r>
            <a:r>
              <a:rPr lang="it-IT" sz="2800" b="1" dirty="0"/>
              <a:t>Impresa Campus </a:t>
            </a:r>
            <a:r>
              <a:rPr lang="it-IT" sz="2800" dirty="0"/>
              <a:t>per trasformare la tua idea in un progetto di impresa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526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498</Words>
  <Application>Microsoft Office PowerPoint</Application>
  <PresentationFormat>Presentazione su schermo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Career Development Plan  </vt:lpstr>
      <vt:lpstr>1. Inizia a conoscere i servizi per entrare  nel mondo del lavoro</vt:lpstr>
      <vt:lpstr>2. Inizia a comporre il tuo CV</vt:lpstr>
      <vt:lpstr>3. Inizia a conoscere il mondo del lavoro per capire cosa ti potrebbe interessare</vt:lpstr>
      <vt:lpstr>Presentazione standard di PowerPoint</vt:lpstr>
      <vt:lpstr>1. Preparati per proporti al mondo del lavoro </vt:lpstr>
      <vt:lpstr>2. Inizia ad approfondire il mondo del lavoro per capire cosa ti potrebbe interessare</vt:lpstr>
      <vt:lpstr>3. Valuta l’ipotesi di lavorare sulla costruzione di imprenditorialità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 Plan  </dc:title>
  <dc:creator>Cristina</dc:creator>
  <cp:lastModifiedBy>Cristina</cp:lastModifiedBy>
  <cp:revision>3</cp:revision>
  <dcterms:created xsi:type="dcterms:W3CDTF">2018-04-09T12:20:21Z</dcterms:created>
  <dcterms:modified xsi:type="dcterms:W3CDTF">2018-04-09T12:42:24Z</dcterms:modified>
</cp:coreProperties>
</file>