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ilRcn5FegNwvAf611AiC2AmkK0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6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0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20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0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20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0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20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\\DROBO-FS\QuickDrops\JB\PPTX NG\Droplets\LightingOverlay.png"/>
          <p:cNvPicPr preferRelativeResize="0"/>
          <p:nvPr/>
        </p:nvPicPr>
        <p:blipFill rotWithShape="1">
          <a:blip r:embed="rId19">
            <a:alphaModFix amt="70000"/>
          </a:blip>
          <a:srcRect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mailto:francesca.maestrelli@unifi.it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it-IT"/>
              <a:t>ADE _ FORMULAZIONI E MEDICAZIONI AVANZATE</a:t>
            </a:r>
            <a:endParaRPr/>
          </a:p>
        </p:txBody>
      </p:sp>
      <p:sp>
        <p:nvSpPr>
          <p:cNvPr id="156" name="Google Shape;156;p1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it-IT"/>
              <a:t>COORDINATRICE _ FRANCESCA MAESTRELLI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it-IT"/>
              <a:t>CFU 3 NUMERO DI STUDENTI PER L’ATTIVAZIONE MIN 4 MAX 10</a:t>
            </a:r>
            <a:endParaRPr/>
          </a:p>
        </p:txBody>
      </p:sp>
      <p:pic>
        <p:nvPicPr>
          <p:cNvPr id="6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C1391FCD-9178-4519-8F95-EADA16F41A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791" y="297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it-IT" b="1"/>
              <a:t>DOCENTI: </a:t>
            </a:r>
            <a:endParaRPr/>
          </a:p>
        </p:txBody>
      </p:sp>
      <p:sp>
        <p:nvSpPr>
          <p:cNvPr id="162" name="Google Shape;162;p2"/>
          <p:cNvSpPr txBox="1">
            <a:spLocks noGrp="1"/>
          </p:cNvSpPr>
          <p:nvPr>
            <p:ph type="body" idx="1"/>
          </p:nvPr>
        </p:nvSpPr>
        <p:spPr>
          <a:xfrm>
            <a:off x="913774" y="1816100"/>
            <a:ext cx="10363826" cy="442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 b="1"/>
              <a:t>FRANCESCA MAESTRELLI - FORMULAZIONI AVANZATE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 b="1"/>
              <a:t>MARZIA CIRRI - FORMULAZIONI PEDIATRICHE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 b="1"/>
              <a:t>NATASCIA MENNINI - MEDICAZIONI AVANZATE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it-IT" b="1"/>
              <a:t>OGNI DOCENTE TIENE </a:t>
            </a:r>
            <a:r>
              <a:rPr lang="it-IT"/>
              <a:t>4 ORE DI LEZIONE FRONTALE E 6 ORE DI LABORATORIO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it-IT"/>
              <a:t>IL CORSO SI SVOLGE SU 6 GIORNI.</a:t>
            </a:r>
            <a:br>
              <a:rPr lang="it-IT"/>
            </a:b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it-IT"/>
              <a:t>IL CORSO SI TIENE DUE VOLTE L’ANNO A FEBBRAIO E A SETTEMBRE: PER L’ISCRIZIONE E’ NECESSARIO INVIARE UNA MAIL A </a:t>
            </a:r>
            <a:r>
              <a:rPr lang="it-IT" u="sng">
                <a:solidFill>
                  <a:schemeClr val="hlink"/>
                </a:solidFill>
                <a:hlinkClick r:id="rId5"/>
              </a:rPr>
              <a:t>FRANCESCA.MAESTRELLI@UNIFI.IT</a:t>
            </a:r>
            <a:r>
              <a:rPr lang="it-IT"/>
              <a:t> </a:t>
            </a:r>
            <a:endParaRPr/>
          </a:p>
        </p:txBody>
      </p:sp>
      <p:pic>
        <p:nvPicPr>
          <p:cNvPr id="2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E8E55452-5AA7-4A90-9C8F-5DA78D61F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0639" y="17775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it-IT"/>
              <a:t>PROGRAMMA</a:t>
            </a:r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913775" y="1922592"/>
            <a:ext cx="10795626" cy="457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b="1" i="1"/>
              <a:t>FORMULAZIONI AVANZATE</a:t>
            </a:r>
            <a:r>
              <a:rPr lang="it-IT" b="1"/>
              <a:t>: </a:t>
            </a:r>
            <a:r>
              <a:rPr lang="it-IT"/>
              <a:t>GENERALITÀ E PROBLEMATICHE DELLE FORMULAZIONI CONVENZIONALI. METODI PER MIGLIORARE LA BIODISPONIBILITÀ DEI FARMACI: CICLODESTRINE. FORMULAZIONI SOLIDE: MICROSFERE, ODT, ODG E SR. FORMULAZIONI COLLOIDALI: LIPOSOMI, NIOSOMI E NANOPARTICELLE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b="1" i="1"/>
              <a:t>FORMULAZIONI PEDIATRICHE</a:t>
            </a:r>
            <a:r>
              <a:rPr lang="it-IT"/>
              <a:t>: LA TERAPIA PEDIATRICA: GENERALITÀ E PROBLEMATICHE. LE CARATTERISTICHE DEI PAZIENTI PEDIATRICI LA MANCANZA DI SPECIFICHE FORMULAZIONI PEDIATRICHE E LE FORMULAZIONI ESTEMPORANEE. POSSIBILI STRATEGIE DI TECNOLOGIA FARMACEUTICA. ESEMPI PRATICI DI FORMULAZIONI PEDIATRICHE INNOVATIVE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b="1"/>
              <a:t>MEDICAZIONI AVANZATE: </a:t>
            </a:r>
            <a:r>
              <a:rPr lang="it-IT"/>
              <a:t>INTRODUZIONE AI MEDICAL DEVICES CON RELATIVA ESERCITAZIONE PER L’IDENTIFICAZIONE DELLA CLASSE DI APPARTENENZA DI UN DISPOSITIVO. FOCUS SULLE MEDICAZIONI AVANZATE. ACQUISIZIONE DELLE MEDICAZIONI AVANZATE TRAMITE PROCEDURE DI GARA E RELATIVE CRITICITÀ. CAPITOLATO DI GARA E ATTORI COINVOLTI NELLE VARIE FASI DELLA PROCEDURA, IMPORTANZA DELL’IDENTIFICAZIONE E VALUTAZIONE OGGETTIVA DEI PARAMETRI DI QUALITÀ DI MEDICAZIONI AVANZATE, TEST STANDARD E NON PER LA MISURA DEI PARAMETRI DI QUALITÀ,</a:t>
            </a:r>
            <a:br>
              <a:rPr lang="it-IT"/>
            </a:br>
            <a:endParaRPr/>
          </a:p>
        </p:txBody>
      </p:sp>
      <p:pic>
        <p:nvPicPr>
          <p:cNvPr id="2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8BF1F8A6-83FE-4BDB-866A-9AFE1D493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5678" y="6609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it-IT"/>
              <a:t>VERIFICA E PROPEDEUTICITA’</a:t>
            </a:r>
            <a:endParaRPr/>
          </a:p>
        </p:txBody>
      </p:sp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LA VERIFICA AVVIENE TRAMITE QUIZ DI MOODLE. LA FREQUENZA ALLE LEZIONI E ALLE ESPERIENZE DI LABORATORIO E IL SUPERAMENTO DEL QUIZ DI MOODLE PERMETTERANNO DI ACQUISIRE I 3 CFU DEL CORSO.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PER POTER PARTECIPARE AL CORSO È RICHIESTO IL SUPERAMENTO DELL’ESAME DI TECNOLOGIA, SOCIOECONOMIA E LEGISLAZIONE FARMACEUTICA. 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1F130B91-03A0-4963-81C5-319D997613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5683" y="11469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298</Words>
  <Application>Microsoft Office PowerPoint</Application>
  <PresentationFormat>Widescreen</PresentationFormat>
  <Paragraphs>18</Paragraphs>
  <Slides>4</Slides>
  <Notes>4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Twentieth Century</vt:lpstr>
      <vt:lpstr>Goccia</vt:lpstr>
      <vt:lpstr>ADE _ FORMULAZIONI E MEDICAZIONI AVANZATE</vt:lpstr>
      <vt:lpstr>DOCENTI: </vt:lpstr>
      <vt:lpstr>PROGRAMMA</vt:lpstr>
      <vt:lpstr>VERIFICA E PROPEDEUTICITA’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 _ FORMULAZIONI E MEDICAZIONI AVANZATE</dc:title>
  <dc:creator>Utente</dc:creator>
  <cp:lastModifiedBy>caterina</cp:lastModifiedBy>
  <cp:revision>2</cp:revision>
  <dcterms:created xsi:type="dcterms:W3CDTF">2022-02-04T10:47:11Z</dcterms:created>
  <dcterms:modified xsi:type="dcterms:W3CDTF">2022-02-18T09:42:01Z</dcterms:modified>
</cp:coreProperties>
</file>