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6" r:id="rId2"/>
    <p:sldId id="257" r:id="rId3"/>
    <p:sldId id="265" r:id="rId4"/>
    <p:sldId id="421" r:id="rId5"/>
    <p:sldId id="263" r:id="rId6"/>
    <p:sldId id="418" r:id="rId7"/>
    <p:sldId id="419" r:id="rId8"/>
    <p:sldId id="422" r:id="rId9"/>
    <p:sldId id="315"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6" autoAdjust="0"/>
    <p:restoredTop sz="94660"/>
  </p:normalViewPr>
  <p:slideViewPr>
    <p:cSldViewPr snapToGrid="0">
      <p:cViewPr varScale="1">
        <p:scale>
          <a:sx n="114" d="100"/>
          <a:sy n="114" d="100"/>
        </p:scale>
        <p:origin x="1398"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3D6F50-16CF-4BD4-A8E1-4CA91ABB6D7E}" type="datetimeFigureOut">
              <a:rPr lang="it-IT" smtClean="0"/>
              <a:t>24/02/2022</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8FEDEF-7045-4B76-B7A8-F57CEB790421}" type="slidenum">
              <a:rPr lang="it-IT" smtClean="0"/>
              <a:t>‹N›</a:t>
            </a:fld>
            <a:endParaRPr lang="it-IT"/>
          </a:p>
        </p:txBody>
      </p:sp>
    </p:spTree>
    <p:extLst>
      <p:ext uri="{BB962C8B-B14F-4D97-AF65-F5344CB8AC3E}">
        <p14:creationId xmlns:p14="http://schemas.microsoft.com/office/powerpoint/2010/main" val="4145094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8922AE6-EC30-4A77-96F3-E4CB6208E292}" type="slidenum">
              <a:rPr lang="it-IT" smtClean="0"/>
              <a:pPr/>
              <a:t>9</a:t>
            </a:fld>
            <a:endParaRPr lang="it-IT" dirty="0"/>
          </a:p>
        </p:txBody>
      </p:sp>
    </p:spTree>
    <p:extLst>
      <p:ext uri="{BB962C8B-B14F-4D97-AF65-F5344CB8AC3E}">
        <p14:creationId xmlns:p14="http://schemas.microsoft.com/office/powerpoint/2010/main" val="2863569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8221F43-E373-4EFE-8EDE-5758217B8788}" type="datetimeFigureOut">
              <a:rPr lang="it-IT" smtClean="0"/>
              <a:t>24/02/2022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DBC768A-B81A-4262-8B7D-A9014ABA1736}" type="slidenum">
              <a:rPr lang="it-IT" smtClean="0"/>
              <a:t>‹N›</a:t>
            </a:fld>
            <a:endParaRPr lang="it-IT"/>
          </a:p>
        </p:txBody>
      </p:sp>
    </p:spTree>
    <p:extLst>
      <p:ext uri="{BB962C8B-B14F-4D97-AF65-F5344CB8AC3E}">
        <p14:creationId xmlns:p14="http://schemas.microsoft.com/office/powerpoint/2010/main" val="247109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8221F43-E373-4EFE-8EDE-5758217B8788}" type="datetimeFigureOut">
              <a:rPr lang="it-IT" smtClean="0"/>
              <a:t>24/02/2022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DBC768A-B81A-4262-8B7D-A9014ABA1736}" type="slidenum">
              <a:rPr lang="it-IT" smtClean="0"/>
              <a:t>‹N›</a:t>
            </a:fld>
            <a:endParaRPr lang="it-IT"/>
          </a:p>
        </p:txBody>
      </p:sp>
    </p:spTree>
    <p:extLst>
      <p:ext uri="{BB962C8B-B14F-4D97-AF65-F5344CB8AC3E}">
        <p14:creationId xmlns:p14="http://schemas.microsoft.com/office/powerpoint/2010/main" val="1794868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8221F43-E373-4EFE-8EDE-5758217B8788}" type="datetimeFigureOut">
              <a:rPr lang="it-IT" smtClean="0"/>
              <a:t>24/02/2022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DBC768A-B81A-4262-8B7D-A9014ABA1736}" type="slidenum">
              <a:rPr lang="it-IT" smtClean="0"/>
              <a:t>‹N›</a:t>
            </a:fld>
            <a:endParaRPr lang="it-IT"/>
          </a:p>
        </p:txBody>
      </p:sp>
    </p:spTree>
    <p:extLst>
      <p:ext uri="{BB962C8B-B14F-4D97-AF65-F5344CB8AC3E}">
        <p14:creationId xmlns:p14="http://schemas.microsoft.com/office/powerpoint/2010/main" val="1966874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8221F43-E373-4EFE-8EDE-5758217B8788}" type="datetimeFigureOut">
              <a:rPr lang="it-IT" smtClean="0"/>
              <a:t>24/02/2022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DBC768A-B81A-4262-8B7D-A9014ABA1736}" type="slidenum">
              <a:rPr lang="it-IT" smtClean="0"/>
              <a:t>‹N›</a:t>
            </a:fld>
            <a:endParaRPr lang="it-IT"/>
          </a:p>
        </p:txBody>
      </p:sp>
    </p:spTree>
    <p:extLst>
      <p:ext uri="{BB962C8B-B14F-4D97-AF65-F5344CB8AC3E}">
        <p14:creationId xmlns:p14="http://schemas.microsoft.com/office/powerpoint/2010/main" val="337386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8221F43-E373-4EFE-8EDE-5758217B8788}" type="datetimeFigureOut">
              <a:rPr lang="it-IT" smtClean="0"/>
              <a:t>24/02/2022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DBC768A-B81A-4262-8B7D-A9014ABA1736}" type="slidenum">
              <a:rPr lang="it-IT" smtClean="0"/>
              <a:t>‹N›</a:t>
            </a:fld>
            <a:endParaRPr lang="it-IT"/>
          </a:p>
        </p:txBody>
      </p:sp>
    </p:spTree>
    <p:extLst>
      <p:ext uri="{BB962C8B-B14F-4D97-AF65-F5344CB8AC3E}">
        <p14:creationId xmlns:p14="http://schemas.microsoft.com/office/powerpoint/2010/main" val="1362849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8221F43-E373-4EFE-8EDE-5758217B8788}" type="datetimeFigureOut">
              <a:rPr lang="it-IT" smtClean="0"/>
              <a:t>24/02/2022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DBC768A-B81A-4262-8B7D-A9014ABA1736}" type="slidenum">
              <a:rPr lang="it-IT" smtClean="0"/>
              <a:t>‹N›</a:t>
            </a:fld>
            <a:endParaRPr lang="it-IT"/>
          </a:p>
        </p:txBody>
      </p:sp>
    </p:spTree>
    <p:extLst>
      <p:ext uri="{BB962C8B-B14F-4D97-AF65-F5344CB8AC3E}">
        <p14:creationId xmlns:p14="http://schemas.microsoft.com/office/powerpoint/2010/main" val="1836124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8221F43-E373-4EFE-8EDE-5758217B8788}" type="datetimeFigureOut">
              <a:rPr lang="it-IT" smtClean="0"/>
              <a:t>24/02/2022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5DBC768A-B81A-4262-8B7D-A9014ABA1736}" type="slidenum">
              <a:rPr lang="it-IT" smtClean="0"/>
              <a:t>‹N›</a:t>
            </a:fld>
            <a:endParaRPr lang="it-IT"/>
          </a:p>
        </p:txBody>
      </p:sp>
    </p:spTree>
    <p:extLst>
      <p:ext uri="{BB962C8B-B14F-4D97-AF65-F5344CB8AC3E}">
        <p14:creationId xmlns:p14="http://schemas.microsoft.com/office/powerpoint/2010/main" val="857186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8221F43-E373-4EFE-8EDE-5758217B8788}" type="datetimeFigureOut">
              <a:rPr lang="it-IT" smtClean="0"/>
              <a:t>24/02/2022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5DBC768A-B81A-4262-8B7D-A9014ABA1736}" type="slidenum">
              <a:rPr lang="it-IT" smtClean="0"/>
              <a:t>‹N›</a:t>
            </a:fld>
            <a:endParaRPr lang="it-IT"/>
          </a:p>
        </p:txBody>
      </p:sp>
    </p:spTree>
    <p:extLst>
      <p:ext uri="{BB962C8B-B14F-4D97-AF65-F5344CB8AC3E}">
        <p14:creationId xmlns:p14="http://schemas.microsoft.com/office/powerpoint/2010/main" val="2737643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221F43-E373-4EFE-8EDE-5758217B8788}" type="datetimeFigureOut">
              <a:rPr lang="it-IT" smtClean="0"/>
              <a:t>24/02/2022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5DBC768A-B81A-4262-8B7D-A9014ABA1736}" type="slidenum">
              <a:rPr lang="it-IT" smtClean="0"/>
              <a:t>‹N›</a:t>
            </a:fld>
            <a:endParaRPr lang="it-IT"/>
          </a:p>
        </p:txBody>
      </p:sp>
    </p:spTree>
    <p:extLst>
      <p:ext uri="{BB962C8B-B14F-4D97-AF65-F5344CB8AC3E}">
        <p14:creationId xmlns:p14="http://schemas.microsoft.com/office/powerpoint/2010/main" val="3725898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8221F43-E373-4EFE-8EDE-5758217B8788}" type="datetimeFigureOut">
              <a:rPr lang="it-IT" smtClean="0"/>
              <a:t>24/02/2022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DBC768A-B81A-4262-8B7D-A9014ABA1736}" type="slidenum">
              <a:rPr lang="it-IT" smtClean="0"/>
              <a:t>‹N›</a:t>
            </a:fld>
            <a:endParaRPr lang="it-IT"/>
          </a:p>
        </p:txBody>
      </p:sp>
    </p:spTree>
    <p:extLst>
      <p:ext uri="{BB962C8B-B14F-4D97-AF65-F5344CB8AC3E}">
        <p14:creationId xmlns:p14="http://schemas.microsoft.com/office/powerpoint/2010/main" val="2411476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8221F43-E373-4EFE-8EDE-5758217B8788}" type="datetimeFigureOut">
              <a:rPr lang="it-IT" smtClean="0"/>
              <a:t>24/02/2022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DBC768A-B81A-4262-8B7D-A9014ABA1736}" type="slidenum">
              <a:rPr lang="it-IT" smtClean="0"/>
              <a:t>‹N›</a:t>
            </a:fld>
            <a:endParaRPr lang="it-IT"/>
          </a:p>
        </p:txBody>
      </p:sp>
    </p:spTree>
    <p:extLst>
      <p:ext uri="{BB962C8B-B14F-4D97-AF65-F5344CB8AC3E}">
        <p14:creationId xmlns:p14="http://schemas.microsoft.com/office/powerpoint/2010/main" val="4227273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21F43-E373-4EFE-8EDE-5758217B8788}" type="datetimeFigureOut">
              <a:rPr lang="it-IT" smtClean="0"/>
              <a:t>24/02/2022</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C768A-B81A-4262-8B7D-A9014ABA1736}" type="slidenum">
              <a:rPr lang="it-IT" smtClean="0"/>
              <a:t>‹N›</a:t>
            </a:fld>
            <a:endParaRPr lang="it-IT"/>
          </a:p>
        </p:txBody>
      </p:sp>
    </p:spTree>
    <p:extLst>
      <p:ext uri="{BB962C8B-B14F-4D97-AF65-F5344CB8AC3E}">
        <p14:creationId xmlns:p14="http://schemas.microsoft.com/office/powerpoint/2010/main" val="2137319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hyperlink" Target="mailto:giulietta.smulevich@unifi.it"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6.tiff"/><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2.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0" y="1230158"/>
            <a:ext cx="9144000" cy="2198841"/>
          </a:xfrm>
        </p:spPr>
        <p:txBody>
          <a:bodyPr>
            <a:normAutofit fontScale="90000"/>
          </a:bodyPr>
          <a:lstStyle/>
          <a:p>
            <a:r>
              <a:rPr lang="it-IT" b="1" dirty="0"/>
              <a:t>Laboratorio Tesi</a:t>
            </a:r>
            <a:br>
              <a:rPr lang="it-IT" b="1" dirty="0"/>
            </a:br>
            <a:r>
              <a:rPr lang="it-IT" b="1" dirty="0"/>
              <a:t>Prof. Smulevich</a:t>
            </a:r>
            <a:br>
              <a:rPr lang="it-IT" b="1" dirty="0"/>
            </a:br>
            <a:r>
              <a:rPr lang="it-IT" sz="4400" b="1" dirty="0">
                <a:hlinkClick r:id="rId4"/>
              </a:rPr>
              <a:t>giulietta.smulevich@unifi.it</a:t>
            </a:r>
            <a:br>
              <a:rPr lang="it-IT" sz="4400" b="1" dirty="0"/>
            </a:br>
            <a:br>
              <a:rPr lang="it-IT" sz="4400" b="1" dirty="0"/>
            </a:br>
            <a:r>
              <a:rPr lang="it-IT" sz="4400" b="1" dirty="0"/>
              <a:t>Dipartimento di Chimica «Ugo Schiff»</a:t>
            </a:r>
          </a:p>
        </p:txBody>
      </p:sp>
      <p:sp>
        <p:nvSpPr>
          <p:cNvPr id="3" name="Sottotitolo 2"/>
          <p:cNvSpPr>
            <a:spLocks noGrp="1"/>
          </p:cNvSpPr>
          <p:nvPr>
            <p:ph type="subTitle" idx="1"/>
          </p:nvPr>
        </p:nvSpPr>
        <p:spPr/>
        <p:txBody>
          <a:bodyPr>
            <a:normAutofit/>
          </a:bodyPr>
          <a:lstStyle/>
          <a:p>
            <a:r>
              <a:rPr lang="it-IT" sz="3300" dirty="0">
                <a:latin typeface="Comic Sans MS" panose="030F0702030302020204" pitchFamily="66" charset="0"/>
              </a:rPr>
              <a:t>Come la spettroscopia incontra le Scienze della Vita</a:t>
            </a:r>
            <a:endParaRPr lang="it-IT" sz="3300" b="1" dirty="0">
              <a:latin typeface="Comic Sans MS" panose="030F0702030302020204" pitchFamily="66" charset="0"/>
            </a:endParaRPr>
          </a:p>
        </p:txBody>
      </p:sp>
      <p:pic>
        <p:nvPicPr>
          <p:cNvPr id="4" name="Immagine 3">
            <a:extLst>
              <a:ext uri="{FF2B5EF4-FFF2-40B4-BE49-F238E27FC236}">
                <a16:creationId xmlns:a16="http://schemas.microsoft.com/office/drawing/2014/main" id="{36F0DAE7-8F5E-48D2-994D-073A1DA9F196}"/>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Audio registrato">
            <a:hlinkClick r:id="" action="ppaction://media"/>
            <a:extLst>
              <a:ext uri="{FF2B5EF4-FFF2-40B4-BE49-F238E27FC236}">
                <a16:creationId xmlns:a16="http://schemas.microsoft.com/office/drawing/2014/main" id="{4A230222-FA42-4CE2-BE17-75B213F86F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97375" y="3254375"/>
            <a:ext cx="347663" cy="347663"/>
          </a:xfrm>
          <a:prstGeom prst="rect">
            <a:avLst/>
          </a:prstGeom>
        </p:spPr>
      </p:pic>
    </p:spTree>
    <p:extLst>
      <p:ext uri="{BB962C8B-B14F-4D97-AF65-F5344CB8AC3E}">
        <p14:creationId xmlns:p14="http://schemas.microsoft.com/office/powerpoint/2010/main" val="1434951991"/>
      </p:ext>
    </p:extLst>
  </p:cSld>
  <p:clrMapOvr>
    <a:masterClrMapping/>
  </p:clrMapOvr>
  <mc:AlternateContent xmlns:mc="http://schemas.openxmlformats.org/markup-compatibility/2006" xmlns:p14="http://schemas.microsoft.com/office/powerpoint/2010/main">
    <mc:Choice Requires="p14">
      <p:transition spd="slow" p14:dur="2000" advTm="53841"/>
    </mc:Choice>
    <mc:Fallback xmlns="">
      <p:transition spd="slow" advTm="538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it-IT"/>
              <a:t>Informazioni pratiche</a:t>
            </a:r>
            <a:endParaRPr/>
          </a:p>
        </p:txBody>
      </p:sp>
      <p:sp>
        <p:nvSpPr>
          <p:cNvPr id="97" name="Google Shape;97;p2"/>
          <p:cNvSpPr txBox="1">
            <a:spLocks noGrp="1"/>
          </p:cNvSpPr>
          <p:nvPr>
            <p:ph type="body" idx="1"/>
          </p:nvPr>
        </p:nvSpPr>
        <p:spPr>
          <a:xfrm>
            <a:off x="457200" y="126876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ct val="100000"/>
              <a:buChar char="•"/>
            </a:pPr>
            <a:r>
              <a:rPr lang="it-IT" dirty="0"/>
              <a:t>Per ulteriori informazioni contattare il docente </a:t>
            </a:r>
          </a:p>
          <a:p>
            <a:pPr marL="342900" lvl="0" indent="-342900" algn="l" rtl="0">
              <a:spcBef>
                <a:spcPts val="0"/>
              </a:spcBef>
              <a:spcAft>
                <a:spcPts val="0"/>
              </a:spcAft>
              <a:buClr>
                <a:schemeClr val="dk1"/>
              </a:buClr>
              <a:buSzPct val="100000"/>
              <a:buChar char="•"/>
            </a:pPr>
            <a:r>
              <a:rPr lang="it-IT" dirty="0"/>
              <a:t>Si consiglia di entrare in tesi con max 2 esami.</a:t>
            </a:r>
            <a:endParaRPr dirty="0"/>
          </a:p>
          <a:p>
            <a:pPr marL="342900" lvl="0" indent="-342900" algn="l" rtl="0">
              <a:spcBef>
                <a:spcPts val="592"/>
              </a:spcBef>
              <a:spcAft>
                <a:spcPts val="0"/>
              </a:spcAft>
              <a:buClr>
                <a:schemeClr val="dk1"/>
              </a:buClr>
              <a:buSzPct val="100000"/>
              <a:buChar char="•"/>
            </a:pPr>
            <a:r>
              <a:rPr lang="it-IT" dirty="0"/>
              <a:t>Si consiglia di seguire il corso ADE sull’uso delle tecniche spettroscopiche per lo studio delle </a:t>
            </a:r>
            <a:r>
              <a:rPr lang="it-IT" dirty="0" err="1"/>
              <a:t>bio</a:t>
            </a:r>
            <a:r>
              <a:rPr lang="it-IT" dirty="0"/>
              <a:t>-molecole immediatamente prima di entrare in tesi.</a:t>
            </a:r>
            <a:endParaRPr dirty="0"/>
          </a:p>
          <a:p>
            <a:pPr marL="342900" lvl="0" indent="-342900" algn="l" rtl="0">
              <a:spcBef>
                <a:spcPts val="592"/>
              </a:spcBef>
              <a:spcAft>
                <a:spcPts val="0"/>
              </a:spcAft>
              <a:buClr>
                <a:schemeClr val="dk1"/>
              </a:buClr>
              <a:buSzPct val="100000"/>
              <a:buChar char="•"/>
            </a:pPr>
            <a:r>
              <a:rPr lang="it-IT" dirty="0"/>
              <a:t>I tempi per ADE + laboratorio di tesi  circa 12 mesi </a:t>
            </a:r>
            <a:endParaRPr dirty="0"/>
          </a:p>
          <a:p>
            <a:pPr marL="342900" lvl="0" indent="-154940" algn="l" rtl="0">
              <a:spcBef>
                <a:spcPts val="592"/>
              </a:spcBef>
              <a:spcAft>
                <a:spcPts val="0"/>
              </a:spcAft>
              <a:buClr>
                <a:schemeClr val="dk1"/>
              </a:buClr>
              <a:buSzPct val="100000"/>
              <a:buNone/>
            </a:pPr>
            <a:endParaRPr dirty="0"/>
          </a:p>
        </p:txBody>
      </p:sp>
      <p:pic>
        <p:nvPicPr>
          <p:cNvPr id="6" name="Audio 5">
            <a:hlinkClick r:id="" action="ppaction://media"/>
            <a:extLst>
              <a:ext uri="{FF2B5EF4-FFF2-40B4-BE49-F238E27FC236}">
                <a16:creationId xmlns:a16="http://schemas.microsoft.com/office/drawing/2014/main" id="{A278773A-7F3B-4E9F-A3E1-E98DF05D6B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918"/>
    </mc:Choice>
    <mc:Fallback xmlns="">
      <p:transition spd="slow" advTm="28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2">
            <a:extLst>
              <a:ext uri="{FF2B5EF4-FFF2-40B4-BE49-F238E27FC236}">
                <a16:creationId xmlns:a16="http://schemas.microsoft.com/office/drawing/2014/main" id="{1145BD32-9BC0-47AB-AF94-656349B50A72}"/>
              </a:ext>
            </a:extLst>
          </p:cNvPr>
          <p:cNvSpPr txBox="1">
            <a:spLocks/>
          </p:cNvSpPr>
          <p:nvPr/>
        </p:nvSpPr>
        <p:spPr>
          <a:xfrm>
            <a:off x="1" y="0"/>
            <a:ext cx="9144000" cy="53521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0" fontAlgn="base" hangingPunct="0">
              <a:lnSpc>
                <a:spcPct val="100000"/>
              </a:lnSpc>
              <a:spcBef>
                <a:spcPct val="0"/>
              </a:spcBef>
              <a:spcAft>
                <a:spcPct val="0"/>
              </a:spcAft>
            </a:pPr>
            <a:r>
              <a:rPr lang="it-IT" altLang="it-IT" sz="2100" dirty="0">
                <a:solidFill>
                  <a:srgbClr val="0070C0"/>
                </a:solidFill>
                <a:latin typeface="Arial" panose="020B0604020202020204" pitchFamily="34" charset="0"/>
                <a:ea typeface="Times New Roman" panose="02020603050405020304" pitchFamily="18" charset="0"/>
                <a:cs typeface="Arial" panose="020B0604020202020204" pitchFamily="34" charset="0"/>
              </a:rPr>
              <a:t>Progetti di tesi </a:t>
            </a:r>
          </a:p>
          <a:p>
            <a:pPr algn="ctr" eaLnBrk="0" fontAlgn="base" hangingPunct="0">
              <a:lnSpc>
                <a:spcPct val="100000"/>
              </a:lnSpc>
              <a:spcBef>
                <a:spcPct val="0"/>
              </a:spcBef>
              <a:spcAft>
                <a:spcPct val="0"/>
              </a:spcAft>
            </a:pPr>
            <a:endParaRPr lang="it-IT" altLang="it-IT" sz="210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eaLnBrk="0" fontAlgn="base" hangingPunct="0">
              <a:lnSpc>
                <a:spcPct val="100000"/>
              </a:lnSpc>
              <a:spcBef>
                <a:spcPct val="0"/>
              </a:spcBef>
              <a:spcAft>
                <a:spcPct val="0"/>
              </a:spcAft>
            </a:pPr>
            <a:r>
              <a:rPr lang="it-IT" altLang="it-IT" sz="2100" dirty="0">
                <a:solidFill>
                  <a:srgbClr val="0070C0"/>
                </a:solidFill>
                <a:latin typeface="Arial" panose="020B0604020202020204" pitchFamily="34" charset="0"/>
                <a:ea typeface="Times New Roman" panose="02020603050405020304" pitchFamily="18" charset="0"/>
                <a:cs typeface="Arial" panose="020B0604020202020204" pitchFamily="34" charset="0"/>
              </a:rPr>
              <a:t>1) Caratterizzazione spettroscopica (UV-Vis, Raman risonante in soluzione e </a:t>
            </a:r>
            <a:r>
              <a:rPr lang="it-IT" altLang="it-IT" sz="21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MicroRaman</a:t>
            </a:r>
            <a:r>
              <a:rPr lang="it-IT" altLang="it-IT" sz="2100" dirty="0">
                <a:solidFill>
                  <a:srgbClr val="0070C0"/>
                </a:solidFill>
                <a:latin typeface="Arial" panose="020B0604020202020204" pitchFamily="34" charset="0"/>
                <a:ea typeface="Times New Roman" panose="02020603050405020304" pitchFamily="18" charset="0"/>
                <a:cs typeface="Arial" panose="020B0604020202020204" pitchFamily="34" charset="0"/>
              </a:rPr>
              <a:t> su cristalli) di nuove emoproteine per determinarne la relazione struttura</a:t>
            </a:r>
            <a:r>
              <a:rPr lang="it-IT" altLang="it-IT" sz="2100"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r>
              <a:rPr lang="it-IT" altLang="it-IT" sz="2100" dirty="0">
                <a:solidFill>
                  <a:srgbClr val="0070C0"/>
                </a:solidFill>
                <a:latin typeface="Arial" panose="020B0604020202020204" pitchFamily="34" charset="0"/>
                <a:ea typeface="Times New Roman" panose="02020603050405020304" pitchFamily="18" charset="0"/>
                <a:cs typeface="Arial" panose="020B0604020202020204" pitchFamily="34" charset="0"/>
              </a:rPr>
              <a:t>funzione.</a:t>
            </a:r>
          </a:p>
          <a:p>
            <a:pPr algn="just" eaLnBrk="0" fontAlgn="base" hangingPunct="0">
              <a:lnSpc>
                <a:spcPct val="100000"/>
              </a:lnSpc>
              <a:spcBef>
                <a:spcPct val="0"/>
              </a:spcBef>
              <a:spcAft>
                <a:spcPct val="0"/>
              </a:spcAft>
            </a:pPr>
            <a:endParaRPr lang="it-IT" altLang="it-IT" sz="210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eaLnBrk="0" fontAlgn="base" hangingPunct="0">
              <a:lnSpc>
                <a:spcPct val="100000"/>
              </a:lnSpc>
              <a:spcBef>
                <a:spcPct val="0"/>
              </a:spcBef>
              <a:spcAft>
                <a:spcPct val="0"/>
              </a:spcAft>
            </a:pPr>
            <a:endParaRPr lang="it-IT" altLang="it-IT" sz="750" dirty="0">
              <a:latin typeface="Arial" panose="020B0604020202020204" pitchFamily="34" charset="0"/>
              <a:ea typeface="Times New Roman" panose="02020603050405020304" pitchFamily="18" charset="0"/>
              <a:cs typeface="Arial" panose="020B0604020202020204" pitchFamily="34" charset="0"/>
            </a:endParaRPr>
          </a:p>
          <a:p>
            <a:pPr algn="just" eaLnBrk="0" fontAlgn="base" hangingPunct="0">
              <a:lnSpc>
                <a:spcPct val="100000"/>
              </a:lnSpc>
              <a:spcBef>
                <a:spcPct val="0"/>
              </a:spcBef>
              <a:spcAft>
                <a:spcPct val="0"/>
              </a:spcAft>
              <a:buFont typeface="Wingdings" panose="05000000000000000000" pitchFamily="2" charset="2"/>
              <a:buChar char="v"/>
            </a:pPr>
            <a:r>
              <a:rPr lang="it-IT" altLang="it-IT" sz="1800" dirty="0">
                <a:latin typeface="Arial" panose="020B0604020202020204" pitchFamily="34" charset="0"/>
                <a:cs typeface="Arial" panose="020B0604020202020204" pitchFamily="34" charset="0"/>
              </a:rPr>
              <a:t>Il nostro gruppo collabora con il </a:t>
            </a:r>
            <a:r>
              <a:rPr lang="it-IT" altLang="it-IT" sz="1800" dirty="0">
                <a:latin typeface="Arial" panose="020B0604020202020204" pitchFamily="34" charset="0"/>
                <a:ea typeface="Times New Roman" panose="02020603050405020304" pitchFamily="18" charset="0"/>
                <a:cs typeface="Arial" panose="020B0604020202020204" pitchFamily="34" charset="0"/>
              </a:rPr>
              <a:t>Dipartimento di Chimica, </a:t>
            </a:r>
            <a:r>
              <a:rPr lang="it-IT" altLang="it-IT" sz="1800" dirty="0" err="1">
                <a:latin typeface="Arial" panose="020B0604020202020204" pitchFamily="34" charset="0"/>
                <a:ea typeface="Calibri" panose="020F0502020204030204" pitchFamily="34" charset="0"/>
                <a:cs typeface="Arial" panose="020B0604020202020204" pitchFamily="34" charset="0"/>
              </a:rPr>
              <a:t>Division</a:t>
            </a:r>
            <a:r>
              <a:rPr lang="it-IT" altLang="it-IT" sz="1800" dirty="0">
                <a:latin typeface="Arial" panose="020B0604020202020204" pitchFamily="34" charset="0"/>
                <a:ea typeface="Calibri" panose="020F0502020204030204" pitchFamily="34" charset="0"/>
                <a:cs typeface="Arial" panose="020B0604020202020204" pitchFamily="34" charset="0"/>
              </a:rPr>
              <a:t> of </a:t>
            </a:r>
            <a:r>
              <a:rPr lang="it-IT" altLang="it-IT" sz="1800" dirty="0" err="1">
                <a:latin typeface="Arial" panose="020B0604020202020204" pitchFamily="34" charset="0"/>
                <a:ea typeface="Calibri" panose="020F0502020204030204" pitchFamily="34" charset="0"/>
                <a:cs typeface="Arial" panose="020B0604020202020204" pitchFamily="34" charset="0"/>
              </a:rPr>
              <a:t>Biochemistry</a:t>
            </a:r>
            <a:r>
              <a:rPr lang="it-IT" altLang="it-IT" sz="1800" dirty="0">
                <a:latin typeface="Arial" panose="020B0604020202020204" pitchFamily="34" charset="0"/>
                <a:ea typeface="Calibri" panose="020F0502020204030204" pitchFamily="34" charset="0"/>
                <a:cs typeface="Arial" panose="020B0604020202020204" pitchFamily="34" charset="0"/>
              </a:rPr>
              <a:t>, BOKU </a:t>
            </a:r>
            <a:r>
              <a:rPr lang="it-IT" altLang="it-IT" sz="1800" dirty="0">
                <a:latin typeface="Arial" panose="020B0604020202020204" pitchFamily="34" charset="0"/>
                <a:ea typeface="AdvOT8608a8d1+22"/>
                <a:cs typeface="Arial" panose="020B0604020202020204" pitchFamily="34" charset="0"/>
              </a:rPr>
              <a:t>− </a:t>
            </a:r>
            <a:r>
              <a:rPr lang="it-IT" altLang="it-IT" sz="1800" dirty="0">
                <a:latin typeface="Arial" panose="020B0604020202020204" pitchFamily="34" charset="0"/>
                <a:ea typeface="Calibri" panose="020F0502020204030204" pitchFamily="34" charset="0"/>
                <a:cs typeface="Arial" panose="020B0604020202020204" pitchFamily="34" charset="0"/>
              </a:rPr>
              <a:t>University of Natural </a:t>
            </a:r>
            <a:r>
              <a:rPr lang="it-IT" altLang="it-IT" sz="1800" dirty="0" err="1">
                <a:latin typeface="Arial" panose="020B0604020202020204" pitchFamily="34" charset="0"/>
                <a:ea typeface="Calibri" panose="020F0502020204030204" pitchFamily="34" charset="0"/>
                <a:cs typeface="Arial" panose="020B0604020202020204" pitchFamily="34" charset="0"/>
              </a:rPr>
              <a:t>Resources</a:t>
            </a:r>
            <a:r>
              <a:rPr lang="it-IT" altLang="it-IT" sz="1800" dirty="0">
                <a:latin typeface="Arial" panose="020B0604020202020204" pitchFamily="34" charset="0"/>
                <a:ea typeface="Calibri" panose="020F0502020204030204" pitchFamily="34" charset="0"/>
                <a:cs typeface="Arial" panose="020B0604020202020204" pitchFamily="34" charset="0"/>
              </a:rPr>
              <a:t> and Life Sciences, Vienna, Austria, da parecchi anni portando avanti la ricerca su nuove proteine che svolgono differenti azioni. E’ possibile svolgere un periodo di tesi presso questo laboratorio all’interno dei progetti Erasmus.</a:t>
            </a:r>
          </a:p>
          <a:p>
            <a:pPr marL="257175" indent="-257175" algn="just" eaLnBrk="0" fontAlgn="base" hangingPunct="0">
              <a:lnSpc>
                <a:spcPct val="100000"/>
              </a:lnSpc>
              <a:spcBef>
                <a:spcPct val="0"/>
              </a:spcBef>
              <a:spcAft>
                <a:spcPct val="0"/>
              </a:spcAft>
            </a:pPr>
            <a:endParaRPr lang="it-IT" altLang="it-IT" sz="1800" dirty="0">
              <a:latin typeface="Arial" panose="020B0604020202020204" pitchFamily="34" charset="0"/>
              <a:cs typeface="Arial" panose="020B0604020202020204" pitchFamily="34" charset="0"/>
            </a:endParaRPr>
          </a:p>
          <a:p>
            <a:pPr algn="just" eaLnBrk="0" fontAlgn="base" hangingPunct="0">
              <a:lnSpc>
                <a:spcPct val="100000"/>
              </a:lnSpc>
              <a:spcBef>
                <a:spcPct val="0"/>
              </a:spcBef>
              <a:spcAft>
                <a:spcPct val="0"/>
              </a:spcAft>
              <a:buFont typeface="Wingdings" panose="05000000000000000000" pitchFamily="2" charset="2"/>
              <a:buChar char="v"/>
            </a:pPr>
            <a:r>
              <a:rPr lang="it-IT" altLang="it-IT" sz="1800" dirty="0">
                <a:latin typeface="Arial" panose="020B0604020202020204" pitchFamily="34" charset="0"/>
                <a:cs typeface="Arial" panose="020B0604020202020204" pitchFamily="34" charset="0"/>
              </a:rPr>
              <a:t>Collaborazioni con gruppi sia Italiani che stranieri:</a:t>
            </a:r>
          </a:p>
          <a:p>
            <a:pPr marL="0" indent="0" algn="just" eaLnBrk="0" fontAlgn="base" hangingPunct="0">
              <a:lnSpc>
                <a:spcPct val="100000"/>
              </a:lnSpc>
              <a:spcBef>
                <a:spcPct val="0"/>
              </a:spcBef>
              <a:spcAft>
                <a:spcPct val="0"/>
              </a:spcAft>
              <a:buNone/>
            </a:pPr>
            <a:r>
              <a:rPr lang="it-IT" altLang="it-IT" sz="1800" dirty="0">
                <a:latin typeface="Arial" panose="020B0604020202020204" pitchFamily="34" charset="0"/>
                <a:ea typeface="Calibri" panose="020F0502020204030204" pitchFamily="34" charset="0"/>
                <a:cs typeface="Arial" panose="020B0604020202020204" pitchFamily="34" charset="0"/>
              </a:rPr>
              <a:t>Nuove emoproteine con funzioni enzimatiche non ancora chiarite, purificate sia da batteri  che da organismi superiori e le loro proteine ricombinanti.</a:t>
            </a:r>
            <a:endParaRPr lang="it-IT" sz="1800" dirty="0"/>
          </a:p>
        </p:txBody>
      </p:sp>
      <p:pic>
        <p:nvPicPr>
          <p:cNvPr id="2" name="Audio 1">
            <a:hlinkClick r:id="" action="ppaction://media"/>
            <a:extLst>
              <a:ext uri="{FF2B5EF4-FFF2-40B4-BE49-F238E27FC236}">
                <a16:creationId xmlns:a16="http://schemas.microsoft.com/office/drawing/2014/main" id="{F2F15DBC-2DFF-400C-B7F3-288C256CB6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rot="21430694">
            <a:off x="8580438" y="6294438"/>
            <a:ext cx="347662" cy="347662"/>
          </a:xfrm>
          <a:prstGeom prst="rect">
            <a:avLst/>
          </a:prstGeom>
        </p:spPr>
      </p:pic>
    </p:spTree>
    <p:extLst>
      <p:ext uri="{BB962C8B-B14F-4D97-AF65-F5344CB8AC3E}">
        <p14:creationId xmlns:p14="http://schemas.microsoft.com/office/powerpoint/2010/main" val="3088321302"/>
      </p:ext>
    </p:extLst>
  </p:cSld>
  <p:clrMapOvr>
    <a:masterClrMapping/>
  </p:clrMapOvr>
  <mc:AlternateContent xmlns:mc="http://schemas.openxmlformats.org/markup-compatibility/2006" xmlns:p14="http://schemas.microsoft.com/office/powerpoint/2010/main">
    <mc:Choice Requires="p14">
      <p:transition spd="slow" p14:dur="2000" advTm="48493"/>
    </mc:Choice>
    <mc:Fallback xmlns="">
      <p:transition spd="slow" advTm="4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129BAF6-19CE-42A8-B915-C31DB25C093E}"/>
              </a:ext>
            </a:extLst>
          </p:cNvPr>
          <p:cNvPicPr>
            <a:picLocks noChangeAspect="1"/>
          </p:cNvPicPr>
          <p:nvPr/>
        </p:nvPicPr>
        <p:blipFill rotWithShape="1">
          <a:blip r:embed="rId4"/>
          <a:srcRect l="6396" t="18366" r="5813" b="10612"/>
          <a:stretch/>
        </p:blipFill>
        <p:spPr>
          <a:xfrm>
            <a:off x="776176" y="3441681"/>
            <a:ext cx="8027581" cy="3416321"/>
          </a:xfrm>
          <a:prstGeom prst="rect">
            <a:avLst/>
          </a:prstGeom>
        </p:spPr>
      </p:pic>
      <p:sp>
        <p:nvSpPr>
          <p:cNvPr id="5" name="CasellaDiTesto 4">
            <a:extLst>
              <a:ext uri="{FF2B5EF4-FFF2-40B4-BE49-F238E27FC236}">
                <a16:creationId xmlns:a16="http://schemas.microsoft.com/office/drawing/2014/main" id="{B187F0A1-DC4F-46A0-9C1E-80D63BC4E337}"/>
              </a:ext>
            </a:extLst>
          </p:cNvPr>
          <p:cNvSpPr txBox="1"/>
          <p:nvPr/>
        </p:nvSpPr>
        <p:spPr>
          <a:xfrm>
            <a:off x="-1" y="0"/>
            <a:ext cx="9143999" cy="3416320"/>
          </a:xfrm>
          <a:prstGeom prst="rect">
            <a:avLst/>
          </a:prstGeom>
          <a:noFill/>
        </p:spPr>
        <p:txBody>
          <a:bodyPr wrap="square">
            <a:spAutoFit/>
          </a:bodyPr>
          <a:lstStyle/>
          <a:p>
            <a:pPr lvl="0"/>
            <a:r>
              <a:rPr lang="it-IT" sz="1800" dirty="0">
                <a:solidFill>
                  <a:srgbClr val="0070C0"/>
                </a:solidFill>
                <a:latin typeface="Arial" panose="020B0604020202020204" pitchFamily="34" charset="0"/>
                <a:cs typeface="Arial" panose="020B0604020202020204" pitchFamily="34" charset="0"/>
              </a:rPr>
              <a:t>2) </a:t>
            </a:r>
            <a:r>
              <a:rPr lang="it-IT" sz="2400" dirty="0">
                <a:solidFill>
                  <a:srgbClr val="0070C0"/>
                </a:solidFill>
                <a:latin typeface="Arial" panose="020B0604020202020204" pitchFamily="34" charset="0"/>
                <a:cs typeface="Arial" panose="020B0604020202020204" pitchFamily="34" charset="0"/>
              </a:rPr>
              <a:t>Sviluppo di metodi analitici innovativi per la determinazione di contaminanti chimici nell’ambiente</a:t>
            </a:r>
          </a:p>
          <a:p>
            <a:pPr algn="just"/>
            <a:r>
              <a:rPr lang="it-IT" sz="2400" dirty="0">
                <a:solidFill>
                  <a:schemeClr val="tx1"/>
                </a:solidFill>
                <a:latin typeface="Arial" panose="020B0604020202020204" pitchFamily="34" charset="0"/>
                <a:cs typeface="Arial" panose="020B0604020202020204" pitchFamily="34" charset="0"/>
              </a:rPr>
              <a:t>Prevede la messa a punto di metodi per la rivelazione di inquinanti ambientali mediante la tecnica </a:t>
            </a:r>
            <a:r>
              <a:rPr lang="it-IT" sz="2400" dirty="0">
                <a:solidFill>
                  <a:srgbClr val="FF0000"/>
                </a:solidFill>
                <a:latin typeface="Arial" panose="020B0604020202020204" pitchFamily="34" charset="0"/>
                <a:cs typeface="Arial" panose="020B0604020202020204" pitchFamily="34" charset="0"/>
              </a:rPr>
              <a:t>SERS (Surface </a:t>
            </a:r>
            <a:r>
              <a:rPr lang="it-IT" sz="2400" dirty="0" err="1">
                <a:solidFill>
                  <a:srgbClr val="FF0000"/>
                </a:solidFill>
                <a:latin typeface="Arial" panose="020B0604020202020204" pitchFamily="34" charset="0"/>
                <a:cs typeface="Arial" panose="020B0604020202020204" pitchFamily="34" charset="0"/>
              </a:rPr>
              <a:t>Enhanced</a:t>
            </a:r>
            <a:r>
              <a:rPr lang="it-IT" sz="2400" dirty="0">
                <a:solidFill>
                  <a:srgbClr val="FF0000"/>
                </a:solidFill>
                <a:latin typeface="Arial" panose="020B0604020202020204" pitchFamily="34" charset="0"/>
                <a:cs typeface="Arial" panose="020B0604020202020204" pitchFamily="34" charset="0"/>
              </a:rPr>
              <a:t> Raman Scattering),</a:t>
            </a:r>
            <a:r>
              <a:rPr lang="it-IT" sz="2400" dirty="0">
                <a:solidFill>
                  <a:schemeClr val="tx1"/>
                </a:solidFill>
                <a:latin typeface="Arial" panose="020B0604020202020204" pitchFamily="34" charset="0"/>
                <a:cs typeface="Arial" panose="020B0604020202020204" pitchFamily="34" charset="0"/>
              </a:rPr>
              <a:t> </a:t>
            </a:r>
          </a:p>
          <a:p>
            <a:pPr algn="just"/>
            <a:r>
              <a:rPr lang="it-IT" sz="2400" dirty="0">
                <a:solidFill>
                  <a:schemeClr val="tx1"/>
                </a:solidFill>
                <a:latin typeface="Arial" panose="020B0604020202020204" pitchFamily="34" charset="0"/>
                <a:cs typeface="Arial" panose="020B0604020202020204" pitchFamily="34" charset="0"/>
              </a:rPr>
              <a:t>La tecnica SERS: intensificazione del segnale Raman di fattori fino 10</a:t>
            </a:r>
            <a:r>
              <a:rPr lang="it-IT" sz="2400" baseline="30000" dirty="0">
                <a:solidFill>
                  <a:schemeClr val="tx1"/>
                </a:solidFill>
                <a:latin typeface="Arial" panose="020B0604020202020204" pitchFamily="34" charset="0"/>
                <a:cs typeface="Arial" panose="020B0604020202020204" pitchFamily="34" charset="0"/>
              </a:rPr>
              <a:t>15  </a:t>
            </a:r>
            <a:r>
              <a:rPr lang="it-IT" sz="2400" dirty="0">
                <a:solidFill>
                  <a:schemeClr val="tx1"/>
                </a:solidFill>
                <a:latin typeface="Arial" panose="020B0604020202020204" pitchFamily="34" charset="0"/>
                <a:cs typeface="Arial" panose="020B0604020202020204" pitchFamily="34" charset="0"/>
              </a:rPr>
              <a:t>mediante adsorbimento dell’analita su una superficie metallica di una nanoparticella di Ag o </a:t>
            </a:r>
            <a:r>
              <a:rPr lang="it-IT" sz="2400" dirty="0" err="1">
                <a:solidFill>
                  <a:schemeClr val="tx1"/>
                </a:solidFill>
                <a:latin typeface="Arial" panose="020B0604020202020204" pitchFamily="34" charset="0"/>
                <a:cs typeface="Arial" panose="020B0604020202020204" pitchFamily="34" charset="0"/>
              </a:rPr>
              <a:t>Au</a:t>
            </a:r>
            <a:endParaRPr lang="it-IT" sz="2400" dirty="0">
              <a:solidFill>
                <a:schemeClr val="tx1"/>
              </a:solidFill>
              <a:latin typeface="Arial" panose="020B0604020202020204" pitchFamily="34" charset="0"/>
              <a:cs typeface="Arial" panose="020B0604020202020204" pitchFamily="34" charset="0"/>
            </a:endParaRPr>
          </a:p>
          <a:p>
            <a:pPr lvl="0" algn="just"/>
            <a:endParaRPr lang="it-IT" sz="2400" dirty="0">
              <a:solidFill>
                <a:schemeClr val="tx1"/>
              </a:solidFill>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15FE5CBF-35E5-4EF9-BF97-F05F1CBF07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1307949452"/>
      </p:ext>
    </p:extLst>
  </p:cSld>
  <p:clrMapOvr>
    <a:masterClrMapping/>
  </p:clrMapOvr>
  <mc:AlternateContent xmlns:mc="http://schemas.openxmlformats.org/markup-compatibility/2006" xmlns:p14="http://schemas.microsoft.com/office/powerpoint/2010/main">
    <mc:Choice Requires="p14">
      <p:transition spd="slow" p14:dur="2000" advTm="50049"/>
    </mc:Choice>
    <mc:Fallback xmlns="">
      <p:transition spd="slow" advTm="50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0" y="857250"/>
            <a:ext cx="9144000" cy="5143500"/>
          </a:xfrm>
        </p:spPr>
        <p:txBody>
          <a:bodyPr>
            <a:noAutofit/>
          </a:bodyPr>
          <a:lstStyle/>
          <a:p>
            <a:pPr lvl="0" algn="just" eaLnBrk="0" fontAlgn="base" hangingPunct="0">
              <a:lnSpc>
                <a:spcPct val="100000"/>
              </a:lnSpc>
              <a:spcBef>
                <a:spcPct val="0"/>
              </a:spcBef>
              <a:spcAft>
                <a:spcPct val="0"/>
              </a:spcAft>
            </a:pPr>
            <a:r>
              <a:rPr lang="it-IT" altLang="it-IT" sz="2100" dirty="0">
                <a:solidFill>
                  <a:schemeClr val="tx1"/>
                </a:solidFill>
                <a:latin typeface="Arial" panose="020B0604020202020204" pitchFamily="34" charset="0"/>
                <a:cs typeface="Arial" panose="020B0604020202020204" pitchFamily="34" charset="0"/>
              </a:rPr>
              <a:t>Durante il tirocinio di tesi si acquisiscono:</a:t>
            </a:r>
          </a:p>
          <a:p>
            <a:pPr lvl="0" algn="just" eaLnBrk="0" fontAlgn="base" hangingPunct="0">
              <a:lnSpc>
                <a:spcPct val="100000"/>
              </a:lnSpc>
              <a:spcBef>
                <a:spcPct val="0"/>
              </a:spcBef>
              <a:spcAft>
                <a:spcPct val="0"/>
              </a:spcAft>
            </a:pPr>
            <a:endParaRPr lang="it-IT" altLang="it-IT" sz="600" dirty="0">
              <a:solidFill>
                <a:schemeClr val="tx1"/>
              </a:solidFill>
              <a:latin typeface="Arial" panose="020B0604020202020204" pitchFamily="34" charset="0"/>
              <a:cs typeface="Arial" panose="020B0604020202020204" pitchFamily="34" charset="0"/>
            </a:endParaRPr>
          </a:p>
          <a:p>
            <a:pPr marL="257175" indent="-257175" algn="just" eaLnBrk="0" fontAlgn="base" hangingPunct="0">
              <a:lnSpc>
                <a:spcPct val="100000"/>
              </a:lnSpc>
              <a:spcBef>
                <a:spcPct val="0"/>
              </a:spcBef>
              <a:spcAft>
                <a:spcPct val="0"/>
              </a:spcAft>
              <a:buFont typeface="Wingdings" panose="05000000000000000000" pitchFamily="2" charset="2"/>
              <a:buChar char="Ø"/>
            </a:pPr>
            <a:r>
              <a:rPr lang="it-IT" altLang="it-IT" sz="2100" dirty="0">
                <a:solidFill>
                  <a:schemeClr val="tx1"/>
                </a:solidFill>
                <a:latin typeface="Arial" panose="020B0604020202020204" pitchFamily="34" charset="0"/>
                <a:cs typeface="Arial" panose="020B0604020202020204" pitchFamily="34" charset="0"/>
              </a:rPr>
              <a:t>Capacità di lavorare in un laboratorio chimico: i) preparazione e purificazione delle proteine; ii) </a:t>
            </a:r>
            <a:r>
              <a:rPr lang="it-IT" altLang="it-IT" sz="2100" dirty="0" err="1">
                <a:solidFill>
                  <a:schemeClr val="tx1"/>
                </a:solidFill>
                <a:latin typeface="Arial" panose="020B0604020202020204" pitchFamily="34" charset="0"/>
                <a:cs typeface="Arial" panose="020B0604020202020204" pitchFamily="34" charset="0"/>
              </a:rPr>
              <a:t>Prepazione</a:t>
            </a:r>
            <a:r>
              <a:rPr lang="it-IT" altLang="it-IT" sz="2100" dirty="0">
                <a:solidFill>
                  <a:schemeClr val="tx1"/>
                </a:solidFill>
                <a:latin typeface="Arial" panose="020B0604020202020204" pitchFamily="34" charset="0"/>
                <a:cs typeface="Arial" panose="020B0604020202020204" pitchFamily="34" charset="0"/>
              </a:rPr>
              <a:t> di </a:t>
            </a:r>
            <a:r>
              <a:rPr lang="it-IT" altLang="it-IT" sz="2100" dirty="0" err="1">
                <a:solidFill>
                  <a:schemeClr val="tx1"/>
                </a:solidFill>
                <a:latin typeface="Arial" panose="020B0604020202020204" pitchFamily="34" charset="0"/>
                <a:cs typeface="Arial" panose="020B0604020202020204" pitchFamily="34" charset="0"/>
              </a:rPr>
              <a:t>nanoparticelle</a:t>
            </a:r>
            <a:r>
              <a:rPr lang="it-IT" altLang="it-IT" sz="2100" dirty="0">
                <a:solidFill>
                  <a:schemeClr val="tx1"/>
                </a:solidFill>
                <a:latin typeface="Arial" panose="020B0604020202020204" pitchFamily="34" charset="0"/>
                <a:cs typeface="Arial" panose="020B0604020202020204" pitchFamily="34" charset="0"/>
              </a:rPr>
              <a:t> di Ag ed </a:t>
            </a:r>
            <a:r>
              <a:rPr lang="it-IT" altLang="it-IT" sz="2100" dirty="0" err="1">
                <a:solidFill>
                  <a:schemeClr val="tx1"/>
                </a:solidFill>
                <a:latin typeface="Arial" panose="020B0604020202020204" pitchFamily="34" charset="0"/>
                <a:cs typeface="Arial" panose="020B0604020202020204" pitchFamily="34" charset="0"/>
              </a:rPr>
              <a:t>Au</a:t>
            </a:r>
            <a:endParaRPr lang="it-IT" altLang="it-IT" sz="2100" dirty="0">
              <a:solidFill>
                <a:schemeClr val="tx1"/>
              </a:solidFill>
              <a:latin typeface="Arial" panose="020B0604020202020204" pitchFamily="34" charset="0"/>
              <a:cs typeface="Arial" panose="020B0604020202020204" pitchFamily="34" charset="0"/>
            </a:endParaRPr>
          </a:p>
          <a:p>
            <a:pPr lvl="0" algn="just" eaLnBrk="0" fontAlgn="base" hangingPunct="0">
              <a:lnSpc>
                <a:spcPct val="100000"/>
              </a:lnSpc>
              <a:spcBef>
                <a:spcPct val="0"/>
              </a:spcBef>
              <a:spcAft>
                <a:spcPct val="0"/>
              </a:spcAft>
            </a:pPr>
            <a:endParaRPr lang="it-IT" altLang="it-IT" sz="600" dirty="0">
              <a:solidFill>
                <a:schemeClr val="tx1"/>
              </a:solidFill>
              <a:latin typeface="Arial" panose="020B0604020202020204" pitchFamily="34" charset="0"/>
              <a:cs typeface="Arial" panose="020B0604020202020204" pitchFamily="34" charset="0"/>
            </a:endParaRPr>
          </a:p>
          <a:p>
            <a:pPr marL="257175" indent="-257175" algn="just" eaLnBrk="0" fontAlgn="base" hangingPunct="0">
              <a:lnSpc>
                <a:spcPct val="100000"/>
              </a:lnSpc>
              <a:spcBef>
                <a:spcPct val="0"/>
              </a:spcBef>
              <a:spcAft>
                <a:spcPct val="0"/>
              </a:spcAft>
              <a:buFont typeface="Wingdings" panose="05000000000000000000" pitchFamily="2" charset="2"/>
              <a:buChar char="Ø"/>
            </a:pPr>
            <a:r>
              <a:rPr lang="it-IT" altLang="it-IT" sz="2100" dirty="0">
                <a:solidFill>
                  <a:schemeClr val="tx1"/>
                </a:solidFill>
                <a:latin typeface="Arial" panose="020B0604020202020204" pitchFamily="34" charset="0"/>
                <a:cs typeface="Arial" panose="020B0604020202020204" pitchFamily="34" charset="0"/>
              </a:rPr>
              <a:t>Esperienza sulle tecniche spettroscopiche di assorbimento elettronico UV-Vis, </a:t>
            </a:r>
            <a:r>
              <a:rPr lang="it-IT" altLang="it-IT" sz="2100" dirty="0" err="1">
                <a:solidFill>
                  <a:schemeClr val="tx1"/>
                </a:solidFill>
                <a:latin typeface="Arial" panose="020B0604020202020204" pitchFamily="34" charset="0"/>
                <a:cs typeface="Arial" panose="020B0604020202020204" pitchFamily="34" charset="0"/>
              </a:rPr>
              <a:t>Raman</a:t>
            </a:r>
            <a:r>
              <a:rPr lang="it-IT" altLang="it-IT" sz="2100" dirty="0">
                <a:solidFill>
                  <a:schemeClr val="tx1"/>
                </a:solidFill>
                <a:latin typeface="Arial" panose="020B0604020202020204" pitchFamily="34" charset="0"/>
                <a:cs typeface="Arial" panose="020B0604020202020204" pitchFamily="34" charset="0"/>
              </a:rPr>
              <a:t>, </a:t>
            </a:r>
            <a:r>
              <a:rPr lang="it-IT" altLang="it-IT" sz="2100" dirty="0" err="1">
                <a:solidFill>
                  <a:schemeClr val="tx1"/>
                </a:solidFill>
                <a:latin typeface="Arial" panose="020B0604020202020204" pitchFamily="34" charset="0"/>
                <a:cs typeface="Arial" panose="020B0604020202020204" pitchFamily="34" charset="0"/>
              </a:rPr>
              <a:t>Raman</a:t>
            </a:r>
            <a:r>
              <a:rPr lang="it-IT" altLang="it-IT" sz="2100" dirty="0">
                <a:solidFill>
                  <a:schemeClr val="tx1"/>
                </a:solidFill>
                <a:latin typeface="Arial" panose="020B0604020202020204" pitchFamily="34" charset="0"/>
                <a:cs typeface="Arial" panose="020B0604020202020204" pitchFamily="34" charset="0"/>
              </a:rPr>
              <a:t> Risonante, Micro-</a:t>
            </a:r>
            <a:r>
              <a:rPr lang="it-IT" altLang="it-IT" sz="2100" dirty="0" err="1">
                <a:solidFill>
                  <a:schemeClr val="tx1"/>
                </a:solidFill>
                <a:latin typeface="Arial" panose="020B0604020202020204" pitchFamily="34" charset="0"/>
                <a:cs typeface="Arial" panose="020B0604020202020204" pitchFamily="34" charset="0"/>
              </a:rPr>
              <a:t>Raman</a:t>
            </a:r>
            <a:r>
              <a:rPr lang="it-IT" altLang="it-IT" sz="2100" dirty="0">
                <a:solidFill>
                  <a:schemeClr val="tx1"/>
                </a:solidFill>
                <a:latin typeface="Arial" panose="020B0604020202020204" pitchFamily="34" charset="0"/>
                <a:cs typeface="Arial" panose="020B0604020202020204" pitchFamily="34" charset="0"/>
              </a:rPr>
              <a:t>, </a:t>
            </a:r>
            <a:r>
              <a:rPr lang="it-IT" altLang="it-IT" sz="2100" dirty="0" err="1">
                <a:solidFill>
                  <a:schemeClr val="tx1"/>
                </a:solidFill>
                <a:latin typeface="Arial" panose="020B0604020202020204" pitchFamily="34" charset="0"/>
                <a:cs typeface="Arial" panose="020B0604020202020204" pitchFamily="34" charset="0"/>
              </a:rPr>
              <a:t>Surface-enhanced-Raman</a:t>
            </a:r>
            <a:r>
              <a:rPr lang="it-IT" altLang="it-IT" sz="2100" dirty="0">
                <a:solidFill>
                  <a:schemeClr val="tx1"/>
                </a:solidFill>
                <a:latin typeface="Arial" panose="020B0604020202020204" pitchFamily="34" charset="0"/>
                <a:cs typeface="Arial" panose="020B0604020202020204" pitchFamily="34" charset="0"/>
              </a:rPr>
              <a:t>.</a:t>
            </a:r>
          </a:p>
          <a:p>
            <a:pPr lvl="0" algn="just" eaLnBrk="0" fontAlgn="base" hangingPunct="0">
              <a:lnSpc>
                <a:spcPct val="100000"/>
              </a:lnSpc>
              <a:spcBef>
                <a:spcPct val="0"/>
              </a:spcBef>
              <a:spcAft>
                <a:spcPct val="0"/>
              </a:spcAft>
            </a:pPr>
            <a:endParaRPr lang="it-IT" altLang="it-IT" sz="600" dirty="0">
              <a:solidFill>
                <a:schemeClr val="tx1"/>
              </a:solidFill>
              <a:latin typeface="Arial" panose="020B0604020202020204" pitchFamily="34" charset="0"/>
              <a:cs typeface="Arial" panose="020B0604020202020204" pitchFamily="34" charset="0"/>
            </a:endParaRPr>
          </a:p>
          <a:p>
            <a:pPr marL="257175" indent="-257175" algn="just" eaLnBrk="0" fontAlgn="base" hangingPunct="0">
              <a:lnSpc>
                <a:spcPct val="100000"/>
              </a:lnSpc>
              <a:spcBef>
                <a:spcPct val="0"/>
              </a:spcBef>
              <a:spcAft>
                <a:spcPct val="0"/>
              </a:spcAft>
              <a:buFont typeface="Wingdings" panose="05000000000000000000" pitchFamily="2" charset="2"/>
              <a:buChar char="Ø"/>
            </a:pPr>
            <a:r>
              <a:rPr lang="it-IT" sz="2100" dirty="0">
                <a:solidFill>
                  <a:schemeClr val="tx1"/>
                </a:solidFill>
                <a:latin typeface="Arial" panose="020B0604020202020204" pitchFamily="34" charset="0"/>
                <a:cs typeface="Arial" panose="020B0604020202020204" pitchFamily="34" charset="0"/>
              </a:rPr>
              <a:t>Capacità di utilizzo dei laser, spettrofotometri, conoscenza delle strumentazioni e delle procedure di sicurezza.</a:t>
            </a:r>
          </a:p>
          <a:p>
            <a:pPr lvl="0" algn="just" eaLnBrk="0" fontAlgn="base" hangingPunct="0">
              <a:lnSpc>
                <a:spcPct val="100000"/>
              </a:lnSpc>
              <a:spcBef>
                <a:spcPct val="0"/>
              </a:spcBef>
              <a:spcAft>
                <a:spcPct val="0"/>
              </a:spcAft>
            </a:pPr>
            <a:endParaRPr lang="it-IT" sz="600" dirty="0">
              <a:solidFill>
                <a:schemeClr val="tx1"/>
              </a:solidFill>
              <a:latin typeface="Arial" panose="020B0604020202020204" pitchFamily="34" charset="0"/>
              <a:cs typeface="Arial" panose="020B0604020202020204" pitchFamily="34" charset="0"/>
            </a:endParaRPr>
          </a:p>
          <a:p>
            <a:pPr marL="257175" indent="-257175" algn="just" eaLnBrk="0" fontAlgn="base" hangingPunct="0">
              <a:lnSpc>
                <a:spcPct val="100000"/>
              </a:lnSpc>
              <a:spcBef>
                <a:spcPct val="0"/>
              </a:spcBef>
              <a:spcAft>
                <a:spcPct val="0"/>
              </a:spcAft>
              <a:buFont typeface="Wingdings" panose="05000000000000000000" pitchFamily="2" charset="2"/>
              <a:buChar char="Ø"/>
            </a:pPr>
            <a:r>
              <a:rPr lang="it-IT" sz="2100" dirty="0">
                <a:solidFill>
                  <a:schemeClr val="tx1"/>
                </a:solidFill>
                <a:latin typeface="Arial" panose="020B0604020202020204" pitchFamily="34" charset="0"/>
                <a:cs typeface="Arial" panose="020B0604020202020204" pitchFamily="34" charset="0"/>
              </a:rPr>
              <a:t>Conoscenze di software di analisi: programmi </a:t>
            </a:r>
            <a:r>
              <a:rPr lang="it-IT" sz="2100" dirty="0" err="1">
                <a:solidFill>
                  <a:schemeClr val="tx1"/>
                </a:solidFill>
                <a:latin typeface="Arial" panose="020B0604020202020204" pitchFamily="34" charset="0"/>
                <a:cs typeface="Arial" panose="020B0604020202020204" pitchFamily="34" charset="0"/>
              </a:rPr>
              <a:t>Origin</a:t>
            </a:r>
            <a:r>
              <a:rPr lang="it-IT" sz="2100" dirty="0">
                <a:solidFill>
                  <a:schemeClr val="tx1"/>
                </a:solidFill>
                <a:latin typeface="Arial" panose="020B0604020202020204" pitchFamily="34" charset="0"/>
                <a:cs typeface="Arial" panose="020B0604020202020204" pitchFamily="34" charset="0"/>
              </a:rPr>
              <a:t>, </a:t>
            </a:r>
            <a:r>
              <a:rPr lang="it-IT" sz="2100" dirty="0" err="1">
                <a:solidFill>
                  <a:schemeClr val="tx1"/>
                </a:solidFill>
                <a:latin typeface="Arial" panose="020B0604020202020204" pitchFamily="34" charset="0"/>
                <a:cs typeface="Arial" panose="020B0604020202020204" pitchFamily="34" charset="0"/>
              </a:rPr>
              <a:t>LabCalc</a:t>
            </a:r>
            <a:r>
              <a:rPr lang="it-IT" sz="2100" dirty="0">
                <a:solidFill>
                  <a:schemeClr val="tx1"/>
                </a:solidFill>
                <a:latin typeface="Arial" panose="020B0604020202020204" pitchFamily="34" charset="0"/>
                <a:cs typeface="Arial" panose="020B0604020202020204" pitchFamily="34" charset="0"/>
              </a:rPr>
              <a:t>. e dei sistemi operativi Windows e Microsoft Office (Word, </a:t>
            </a:r>
            <a:r>
              <a:rPr lang="it-IT" sz="2100" dirty="0" err="1">
                <a:solidFill>
                  <a:schemeClr val="tx1"/>
                </a:solidFill>
                <a:latin typeface="Arial" panose="020B0604020202020204" pitchFamily="34" charset="0"/>
                <a:cs typeface="Arial" panose="020B0604020202020204" pitchFamily="34" charset="0"/>
              </a:rPr>
              <a:t>Excell</a:t>
            </a:r>
            <a:r>
              <a:rPr lang="it-IT" sz="2100" dirty="0">
                <a:solidFill>
                  <a:schemeClr val="tx1"/>
                </a:solidFill>
                <a:latin typeface="Arial" panose="020B0604020202020204" pitchFamily="34" charset="0"/>
                <a:cs typeface="Arial" panose="020B0604020202020204" pitchFamily="34" charset="0"/>
              </a:rPr>
              <a:t>, </a:t>
            </a:r>
            <a:r>
              <a:rPr lang="it-IT" sz="2100" dirty="0" err="1">
                <a:solidFill>
                  <a:schemeClr val="tx1"/>
                </a:solidFill>
                <a:latin typeface="Arial" panose="020B0604020202020204" pitchFamily="34" charset="0"/>
                <a:cs typeface="Arial" panose="020B0604020202020204" pitchFamily="34" charset="0"/>
              </a:rPr>
              <a:t>Power</a:t>
            </a:r>
            <a:r>
              <a:rPr lang="it-IT" sz="2100" dirty="0">
                <a:solidFill>
                  <a:schemeClr val="tx1"/>
                </a:solidFill>
                <a:latin typeface="Arial" panose="020B0604020202020204" pitchFamily="34" charset="0"/>
                <a:cs typeface="Arial" panose="020B0604020202020204" pitchFamily="34" charset="0"/>
              </a:rPr>
              <a:t> Point)</a:t>
            </a:r>
          </a:p>
          <a:p>
            <a:pPr lvl="0" algn="just" eaLnBrk="0" fontAlgn="base" hangingPunct="0">
              <a:lnSpc>
                <a:spcPct val="100000"/>
              </a:lnSpc>
              <a:spcBef>
                <a:spcPct val="0"/>
              </a:spcBef>
              <a:spcAft>
                <a:spcPct val="0"/>
              </a:spcAft>
            </a:pPr>
            <a:endParaRPr lang="it-IT" sz="600" dirty="0">
              <a:solidFill>
                <a:schemeClr val="tx1"/>
              </a:solidFill>
              <a:latin typeface="Arial" panose="020B0604020202020204" pitchFamily="34" charset="0"/>
              <a:cs typeface="Arial" panose="020B0604020202020204" pitchFamily="34" charset="0"/>
            </a:endParaRPr>
          </a:p>
          <a:p>
            <a:pPr marL="257175" indent="-257175" algn="just" eaLnBrk="0" fontAlgn="base" hangingPunct="0">
              <a:lnSpc>
                <a:spcPct val="100000"/>
              </a:lnSpc>
              <a:spcBef>
                <a:spcPct val="0"/>
              </a:spcBef>
              <a:spcAft>
                <a:spcPct val="0"/>
              </a:spcAft>
              <a:buFont typeface="Wingdings" panose="05000000000000000000" pitchFamily="2" charset="2"/>
              <a:buChar char="Ø"/>
            </a:pPr>
            <a:r>
              <a:rPr lang="it-IT" sz="2100" dirty="0">
                <a:solidFill>
                  <a:schemeClr val="tx1"/>
                </a:solidFill>
                <a:latin typeface="Arial" panose="020B0604020202020204" pitchFamily="34" charset="0"/>
                <a:cs typeface="Arial" panose="020B0604020202020204" pitchFamily="34" charset="0"/>
              </a:rPr>
              <a:t>Capacità di utilizzo dei motori di ricerca Google </a:t>
            </a:r>
            <a:r>
              <a:rPr lang="it-IT" sz="2100" dirty="0" err="1">
                <a:solidFill>
                  <a:schemeClr val="tx1"/>
                </a:solidFill>
                <a:latin typeface="Arial" panose="020B0604020202020204" pitchFamily="34" charset="0"/>
                <a:cs typeface="Arial" panose="020B0604020202020204" pitchFamily="34" charset="0"/>
              </a:rPr>
              <a:t>Scholar</a:t>
            </a:r>
            <a:r>
              <a:rPr lang="it-IT" sz="2100" dirty="0">
                <a:solidFill>
                  <a:schemeClr val="tx1"/>
                </a:solidFill>
                <a:latin typeface="Arial" panose="020B0604020202020204" pitchFamily="34" charset="0"/>
                <a:cs typeface="Arial" panose="020B0604020202020204" pitchFamily="34" charset="0"/>
              </a:rPr>
              <a:t>, </a:t>
            </a:r>
            <a:r>
              <a:rPr lang="it-IT" sz="2100" dirty="0" err="1">
                <a:solidFill>
                  <a:schemeClr val="tx1"/>
                </a:solidFill>
                <a:latin typeface="Arial" panose="020B0604020202020204" pitchFamily="34" charset="0"/>
                <a:cs typeface="Arial" panose="020B0604020202020204" pitchFamily="34" charset="0"/>
              </a:rPr>
              <a:t>Pubmed</a:t>
            </a:r>
            <a:r>
              <a:rPr lang="it-IT" sz="2100" dirty="0">
                <a:solidFill>
                  <a:schemeClr val="tx1"/>
                </a:solidFill>
                <a:latin typeface="Arial" panose="020B0604020202020204" pitchFamily="34" charset="0"/>
                <a:cs typeface="Arial" panose="020B0604020202020204" pitchFamily="34" charset="0"/>
              </a:rPr>
              <a:t>;</a:t>
            </a:r>
          </a:p>
          <a:p>
            <a:pPr marL="257175" indent="-257175" algn="just" eaLnBrk="0" fontAlgn="base" hangingPunct="0">
              <a:lnSpc>
                <a:spcPct val="100000"/>
              </a:lnSpc>
              <a:spcBef>
                <a:spcPct val="0"/>
              </a:spcBef>
              <a:spcAft>
                <a:spcPct val="0"/>
              </a:spcAft>
              <a:buFont typeface="Wingdings" panose="05000000000000000000" pitchFamily="2" charset="2"/>
              <a:buChar char="Ø"/>
            </a:pPr>
            <a:endParaRPr lang="it-IT" sz="600" dirty="0">
              <a:solidFill>
                <a:schemeClr val="tx1"/>
              </a:solidFill>
              <a:latin typeface="Arial" panose="020B0604020202020204" pitchFamily="34" charset="0"/>
              <a:cs typeface="Arial" panose="020B0604020202020204" pitchFamily="34" charset="0"/>
            </a:endParaRPr>
          </a:p>
          <a:p>
            <a:pPr marL="257175" indent="-257175" algn="just" eaLnBrk="0" fontAlgn="base" hangingPunct="0">
              <a:lnSpc>
                <a:spcPct val="100000"/>
              </a:lnSpc>
              <a:spcBef>
                <a:spcPct val="0"/>
              </a:spcBef>
              <a:spcAft>
                <a:spcPct val="0"/>
              </a:spcAft>
              <a:buFont typeface="Wingdings" panose="05000000000000000000" pitchFamily="2" charset="2"/>
              <a:buChar char="Ø"/>
            </a:pPr>
            <a:r>
              <a:rPr lang="it-IT" sz="2100" dirty="0">
                <a:solidFill>
                  <a:schemeClr val="tx1"/>
                </a:solidFill>
                <a:latin typeface="Arial" panose="020B0604020202020204" pitchFamily="34" charset="0"/>
                <a:cs typeface="Arial" panose="020B0604020202020204" pitchFamily="34" charset="0"/>
              </a:rPr>
              <a:t>Capacità di esporre in maniera razionale e sintetica i risultati scientifici mediante presentazioni con </a:t>
            </a:r>
            <a:r>
              <a:rPr lang="it-IT" sz="2100" dirty="0" err="1">
                <a:solidFill>
                  <a:schemeClr val="tx1"/>
                </a:solidFill>
                <a:latin typeface="Arial" panose="020B0604020202020204" pitchFamily="34" charset="0"/>
                <a:cs typeface="Arial" panose="020B0604020202020204" pitchFamily="34" charset="0"/>
              </a:rPr>
              <a:t>Power</a:t>
            </a:r>
            <a:r>
              <a:rPr lang="it-IT" sz="2100" dirty="0">
                <a:solidFill>
                  <a:schemeClr val="tx1"/>
                </a:solidFill>
                <a:latin typeface="Arial" panose="020B0604020202020204" pitchFamily="34" charset="0"/>
                <a:cs typeface="Arial" panose="020B0604020202020204" pitchFamily="34" charset="0"/>
              </a:rPr>
              <a:t> Point.</a:t>
            </a:r>
          </a:p>
          <a:p>
            <a:pPr lvl="0" algn="just" eaLnBrk="0" fontAlgn="base" hangingPunct="0">
              <a:lnSpc>
                <a:spcPct val="100000"/>
              </a:lnSpc>
              <a:spcBef>
                <a:spcPct val="0"/>
              </a:spcBef>
              <a:spcAft>
                <a:spcPct val="0"/>
              </a:spcAft>
            </a:pPr>
            <a:endParaRPr lang="it-IT" dirty="0">
              <a:solidFill>
                <a:schemeClr val="tx1"/>
              </a:solidFill>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A2F02A3A-3F24-4F03-A2AA-291861FC67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3852737043"/>
      </p:ext>
    </p:extLst>
  </p:cSld>
  <p:clrMapOvr>
    <a:masterClrMapping/>
  </p:clrMapOvr>
  <mc:AlternateContent xmlns:mc="http://schemas.openxmlformats.org/markup-compatibility/2006" xmlns:p14="http://schemas.microsoft.com/office/powerpoint/2010/main">
    <mc:Choice Requires="p14">
      <p:transition spd="slow" p14:dur="2000" advTm="75531"/>
    </mc:Choice>
    <mc:Fallback xmlns="">
      <p:transition spd="slow" advTm="75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195A499-7E57-4710-819D-23D8D5CFED09}"/>
              </a:ext>
            </a:extLst>
          </p:cNvPr>
          <p:cNvSpPr txBox="1"/>
          <p:nvPr/>
        </p:nvSpPr>
        <p:spPr>
          <a:xfrm>
            <a:off x="1197771" y="3189687"/>
            <a:ext cx="2636044" cy="1339341"/>
          </a:xfrm>
          <a:prstGeom prst="rect">
            <a:avLst/>
          </a:prstGeom>
          <a:solidFill>
            <a:schemeClr val="bg1"/>
          </a:solidFill>
          <a:ln>
            <a:solidFill>
              <a:schemeClr val="bg1"/>
            </a:solidFill>
          </a:ln>
        </p:spPr>
        <p:txBody>
          <a:bodyPr>
            <a:spAutoFit/>
          </a:bodyPr>
          <a:lstStyle/>
          <a:p>
            <a:pPr>
              <a:defRPr/>
            </a:pPr>
            <a:endParaRPr lang="it-IT" sz="1013" dirty="0"/>
          </a:p>
          <a:p>
            <a:pPr>
              <a:defRPr/>
            </a:pPr>
            <a:endParaRPr lang="it-IT" sz="1013" dirty="0"/>
          </a:p>
          <a:p>
            <a:pPr>
              <a:defRPr/>
            </a:pPr>
            <a:endParaRPr lang="it-IT" sz="1013" dirty="0"/>
          </a:p>
          <a:p>
            <a:pPr>
              <a:defRPr/>
            </a:pPr>
            <a:endParaRPr lang="it-IT" sz="1013" dirty="0"/>
          </a:p>
          <a:p>
            <a:pPr>
              <a:defRPr/>
            </a:pPr>
            <a:endParaRPr lang="it-IT" sz="1013" dirty="0"/>
          </a:p>
          <a:p>
            <a:pPr>
              <a:defRPr/>
            </a:pPr>
            <a:endParaRPr lang="it-IT" sz="1013" dirty="0"/>
          </a:p>
          <a:p>
            <a:pPr>
              <a:defRPr/>
            </a:pPr>
            <a:endParaRPr lang="it-IT" sz="1013" dirty="0"/>
          </a:p>
          <a:p>
            <a:pPr>
              <a:defRPr/>
            </a:pPr>
            <a:endParaRPr lang="it-IT" sz="1013" dirty="0"/>
          </a:p>
        </p:txBody>
      </p:sp>
      <p:pic>
        <p:nvPicPr>
          <p:cNvPr id="4100" name="Immagine 9">
            <a:extLst>
              <a:ext uri="{FF2B5EF4-FFF2-40B4-BE49-F238E27FC236}">
                <a16:creationId xmlns:a16="http://schemas.microsoft.com/office/drawing/2014/main" id="{5D88762F-54C4-4D06-B22C-33EA5E407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0701" y="944880"/>
            <a:ext cx="4724510" cy="597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sellaDiTesto 11">
            <a:extLst>
              <a:ext uri="{FF2B5EF4-FFF2-40B4-BE49-F238E27FC236}">
                <a16:creationId xmlns:a16="http://schemas.microsoft.com/office/drawing/2014/main" id="{EDCAE09B-A1E8-4C19-9BFA-AD4847D8AC75}"/>
              </a:ext>
            </a:extLst>
          </p:cNvPr>
          <p:cNvSpPr txBox="1"/>
          <p:nvPr/>
        </p:nvSpPr>
        <p:spPr>
          <a:xfrm>
            <a:off x="7117666" y="3749181"/>
            <a:ext cx="1735931" cy="415498"/>
          </a:xfrm>
          <a:prstGeom prst="rect">
            <a:avLst/>
          </a:prstGeom>
          <a:solidFill>
            <a:schemeClr val="accent2">
              <a:lumMod val="60000"/>
              <a:lumOff val="40000"/>
            </a:schemeClr>
          </a:solidFill>
        </p:spPr>
        <p:txBody>
          <a:bodyPr>
            <a:spAutoFit/>
          </a:bodyPr>
          <a:lstStyle/>
          <a:p>
            <a:pPr>
              <a:defRPr/>
            </a:pPr>
            <a:r>
              <a:rPr lang="it-IT" sz="1050" b="1" dirty="0">
                <a:solidFill>
                  <a:srgbClr val="000000"/>
                </a:solidFill>
                <a:latin typeface="AdvTimes"/>
              </a:rPr>
              <a:t>(</a:t>
            </a:r>
            <a:r>
              <a:rPr lang="it-IT" sz="1050" b="1" dirty="0" err="1">
                <a:solidFill>
                  <a:srgbClr val="000000"/>
                </a:solidFill>
                <a:latin typeface="AdvTimes"/>
              </a:rPr>
              <a:t>CpfC</a:t>
            </a:r>
            <a:r>
              <a:rPr lang="it-IT" sz="1050" b="1" dirty="0">
                <a:solidFill>
                  <a:srgbClr val="000000"/>
                </a:solidFill>
                <a:latin typeface="AdvTimes"/>
              </a:rPr>
              <a:t>) </a:t>
            </a:r>
            <a:r>
              <a:rPr lang="it-IT" sz="1050" b="1" dirty="0" err="1">
                <a:solidFill>
                  <a:srgbClr val="000000"/>
                </a:solidFill>
                <a:latin typeface="AdvTimes"/>
              </a:rPr>
              <a:t>Coproporfirina</a:t>
            </a:r>
            <a:r>
              <a:rPr lang="it-IT" sz="1050" b="1" dirty="0">
                <a:solidFill>
                  <a:srgbClr val="000000"/>
                </a:solidFill>
                <a:latin typeface="AdvTimes"/>
              </a:rPr>
              <a:t> </a:t>
            </a:r>
            <a:r>
              <a:rPr lang="it-IT" sz="1050" b="1" dirty="0" err="1">
                <a:solidFill>
                  <a:srgbClr val="000000"/>
                </a:solidFill>
                <a:latin typeface="AdvTimes"/>
              </a:rPr>
              <a:t>ferrochelatasi</a:t>
            </a:r>
            <a:r>
              <a:rPr lang="it-IT" sz="1050" b="1" dirty="0">
                <a:solidFill>
                  <a:srgbClr val="000000"/>
                </a:solidFill>
                <a:latin typeface="AdvTimes"/>
              </a:rPr>
              <a:t> inserisce </a:t>
            </a:r>
            <a:r>
              <a:rPr lang="it-IT" sz="1050" b="1" dirty="0" err="1">
                <a:solidFill>
                  <a:srgbClr val="000000"/>
                </a:solidFill>
                <a:latin typeface="AdvTimes"/>
              </a:rPr>
              <a:t>FeII</a:t>
            </a:r>
            <a:endParaRPr lang="it-IT" sz="1050" b="1" dirty="0">
              <a:solidFill>
                <a:srgbClr val="000000"/>
              </a:solidFill>
              <a:latin typeface="AdvTimes"/>
            </a:endParaRPr>
          </a:p>
        </p:txBody>
      </p:sp>
      <p:sp>
        <p:nvSpPr>
          <p:cNvPr id="13" name="CasellaDiTesto 12">
            <a:extLst>
              <a:ext uri="{FF2B5EF4-FFF2-40B4-BE49-F238E27FC236}">
                <a16:creationId xmlns:a16="http://schemas.microsoft.com/office/drawing/2014/main" id="{336E7276-9453-4298-8C41-645F4598DA9D}"/>
              </a:ext>
            </a:extLst>
          </p:cNvPr>
          <p:cNvSpPr txBox="1"/>
          <p:nvPr/>
        </p:nvSpPr>
        <p:spPr>
          <a:xfrm>
            <a:off x="7242353" y="5708276"/>
            <a:ext cx="1902559" cy="738664"/>
          </a:xfrm>
          <a:prstGeom prst="rect">
            <a:avLst/>
          </a:prstGeom>
          <a:solidFill>
            <a:schemeClr val="accent1">
              <a:lumMod val="40000"/>
              <a:lumOff val="60000"/>
            </a:schemeClr>
          </a:solidFill>
        </p:spPr>
        <p:txBody>
          <a:bodyPr wrap="square">
            <a:spAutoFit/>
          </a:bodyPr>
          <a:lstStyle/>
          <a:p>
            <a:pPr>
              <a:defRPr/>
            </a:pPr>
            <a:r>
              <a:rPr lang="it-IT" sz="1050" b="1" dirty="0">
                <a:solidFill>
                  <a:srgbClr val="000000"/>
                </a:solidFill>
                <a:latin typeface="AdvTimes"/>
              </a:rPr>
              <a:t>(</a:t>
            </a:r>
            <a:r>
              <a:rPr lang="it-IT" sz="1050" b="1" dirty="0" err="1">
                <a:solidFill>
                  <a:srgbClr val="000000"/>
                </a:solidFill>
                <a:latin typeface="AdvTimes"/>
              </a:rPr>
              <a:t>ChdC</a:t>
            </a:r>
            <a:r>
              <a:rPr lang="it-IT" sz="1050" b="1" dirty="0">
                <a:solidFill>
                  <a:srgbClr val="000000"/>
                </a:solidFill>
                <a:latin typeface="AdvTimes"/>
              </a:rPr>
              <a:t>)</a:t>
            </a:r>
          </a:p>
          <a:p>
            <a:pPr>
              <a:defRPr/>
            </a:pPr>
            <a:r>
              <a:rPr lang="it-IT" sz="1050" b="1" dirty="0" err="1">
                <a:solidFill>
                  <a:srgbClr val="000000"/>
                </a:solidFill>
                <a:latin typeface="AdvTimes"/>
              </a:rPr>
              <a:t>Coproeme</a:t>
            </a:r>
            <a:r>
              <a:rPr lang="it-IT" sz="1050" b="1" dirty="0">
                <a:solidFill>
                  <a:srgbClr val="000000"/>
                </a:solidFill>
                <a:latin typeface="AdvTimes"/>
              </a:rPr>
              <a:t> decarbossilasi: carbossilazione ossidativa:2,4 </a:t>
            </a:r>
            <a:r>
              <a:rPr lang="it-IT" sz="1050" b="1" dirty="0" err="1">
                <a:solidFill>
                  <a:srgbClr val="000000"/>
                </a:solidFill>
                <a:latin typeface="AdvTimes"/>
              </a:rPr>
              <a:t>propionili</a:t>
            </a:r>
            <a:r>
              <a:rPr lang="it-IT" sz="1050" b="1" dirty="0">
                <a:solidFill>
                  <a:srgbClr val="000000"/>
                </a:solidFill>
                <a:latin typeface="AdvTimes"/>
              </a:rPr>
              <a:t> in vinili</a:t>
            </a:r>
          </a:p>
        </p:txBody>
      </p:sp>
      <p:sp>
        <p:nvSpPr>
          <p:cNvPr id="7" name="CasellaDiTesto 4">
            <a:extLst>
              <a:ext uri="{FF2B5EF4-FFF2-40B4-BE49-F238E27FC236}">
                <a16:creationId xmlns:a16="http://schemas.microsoft.com/office/drawing/2014/main" id="{61877D89-B3C1-46E9-A37D-CFB7DA4BDC99}"/>
              </a:ext>
            </a:extLst>
          </p:cNvPr>
          <p:cNvSpPr txBox="1">
            <a:spLocks noChangeArrowheads="1"/>
          </p:cNvSpPr>
          <p:nvPr/>
        </p:nvSpPr>
        <p:spPr bwMode="auto">
          <a:xfrm>
            <a:off x="0" y="1479751"/>
            <a:ext cx="472451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it-IT" sz="2000" dirty="0">
                <a:effectLst/>
                <a:latin typeface="Arial" panose="020B0604020202020204" pitchFamily="34" charset="0"/>
                <a:ea typeface="Calibri" panose="020F0502020204030204" pitchFamily="34" charset="0"/>
                <a:cs typeface="Times New Roman" panose="02020603050405020304" pitchFamily="18" charset="0"/>
              </a:rPr>
              <a:t>Dato che l’eme b è essenziale per la sopravvivenza dei batteri, gli enzimi coinvolti nel processo di biosintesi rappresentano possibili target farmacologici. La comprensione delle relazioni struttura-funzione nell’attività enzimatica potrebbe permettere di progettare inibitori che bloccano lo sviluppo di questi batteri.</a:t>
            </a:r>
            <a:r>
              <a:rPr lang="it-IT" sz="2000" dirty="0">
                <a:ea typeface="Calibri" panose="020F0502020204030204" pitchFamily="34" charset="0"/>
                <a:cs typeface="Times New Roman" panose="02020603050405020304" pitchFamily="18" charset="0"/>
              </a:rPr>
              <a:t> </a:t>
            </a:r>
          </a:p>
          <a:p>
            <a:pPr>
              <a:lnSpc>
                <a:spcPct val="100000"/>
              </a:lnSpc>
              <a:spcBef>
                <a:spcPct val="0"/>
              </a:spcBef>
              <a:buNone/>
            </a:pPr>
            <a:r>
              <a:rPr lang="en-US" altLang="it-IT" sz="2400" dirty="0">
                <a:latin typeface="AdvTimes"/>
              </a:rPr>
              <a:t>Per la </a:t>
            </a:r>
            <a:r>
              <a:rPr lang="en-US" altLang="it-IT" sz="2400" dirty="0" err="1">
                <a:latin typeface="AdvTimes"/>
              </a:rPr>
              <a:t>biosintesi</a:t>
            </a:r>
            <a:r>
              <a:rPr lang="en-US" altLang="it-IT" sz="2400" dirty="0">
                <a:latin typeface="AdvTimes"/>
              </a:rPr>
              <a:t> </a:t>
            </a:r>
            <a:r>
              <a:rPr lang="en-US" altLang="it-IT" sz="2400" dirty="0" err="1">
                <a:latin typeface="AdvTimes"/>
              </a:rPr>
              <a:t>dell’eme</a:t>
            </a:r>
            <a:r>
              <a:rPr lang="en-US" altLang="it-IT" sz="2400" dirty="0">
                <a:latin typeface="AdvTimes"/>
              </a:rPr>
              <a:t> </a:t>
            </a:r>
            <a:r>
              <a:rPr lang="en-US" altLang="it-IT" sz="2400" i="1" dirty="0">
                <a:latin typeface="AdvTimes"/>
              </a:rPr>
              <a:t>b</a:t>
            </a:r>
            <a:r>
              <a:rPr lang="en-US" altLang="it-IT" sz="2400" dirty="0">
                <a:latin typeface="AdvTimes"/>
              </a:rPr>
              <a:t> </a:t>
            </a:r>
            <a:r>
              <a:rPr lang="en-US" altLang="it-IT" sz="2400" dirty="0" err="1">
                <a:latin typeface="AdvTimes"/>
              </a:rPr>
              <a:t>questi</a:t>
            </a:r>
            <a:r>
              <a:rPr lang="en-US" altLang="it-IT" sz="2400" dirty="0">
                <a:latin typeface="AdvTimes"/>
              </a:rPr>
              <a:t> </a:t>
            </a:r>
            <a:r>
              <a:rPr lang="en-US" altLang="it-IT" sz="2400" dirty="0" err="1">
                <a:latin typeface="AdvTimes"/>
              </a:rPr>
              <a:t>batteri</a:t>
            </a:r>
            <a:r>
              <a:rPr lang="en-US" altLang="it-IT" sz="2400" dirty="0">
                <a:latin typeface="AdvTimes"/>
              </a:rPr>
              <a:t> </a:t>
            </a:r>
            <a:r>
              <a:rPr lang="en-US" altLang="it-IT" sz="2400" dirty="0" err="1">
                <a:latin typeface="AdvTimes"/>
              </a:rPr>
              <a:t>partono</a:t>
            </a:r>
            <a:r>
              <a:rPr lang="en-US" altLang="it-IT" sz="2400" dirty="0">
                <a:latin typeface="AdvTimes"/>
              </a:rPr>
              <a:t> dal </a:t>
            </a:r>
            <a:r>
              <a:rPr lang="en-US" altLang="it-IT" sz="2400" dirty="0" err="1">
                <a:latin typeface="AdvTimes"/>
              </a:rPr>
              <a:t>substrato</a:t>
            </a:r>
            <a:r>
              <a:rPr lang="en-US" altLang="it-IT" sz="2400" dirty="0">
                <a:latin typeface="AdvTimes"/>
              </a:rPr>
              <a:t> </a:t>
            </a:r>
            <a:r>
              <a:rPr lang="en-US" altLang="it-IT" sz="2400" dirty="0" err="1">
                <a:latin typeface="AdvTimes"/>
              </a:rPr>
              <a:t>coproporfirina</a:t>
            </a:r>
            <a:r>
              <a:rPr lang="en-US" altLang="it-IT" sz="2400" dirty="0">
                <a:latin typeface="AdvTimes"/>
              </a:rPr>
              <a:t> III e non </a:t>
            </a:r>
            <a:r>
              <a:rPr lang="en-US" altLang="it-IT" sz="2400" dirty="0" err="1">
                <a:latin typeface="AdvTimes"/>
              </a:rPr>
              <a:t>protoporfirina</a:t>
            </a:r>
            <a:r>
              <a:rPr lang="en-US" altLang="it-IT" sz="2400" dirty="0">
                <a:latin typeface="AdvTimes"/>
              </a:rPr>
              <a:t> IX come </a:t>
            </a:r>
            <a:r>
              <a:rPr lang="en-US" altLang="it-IT" sz="2400" dirty="0" err="1">
                <a:latin typeface="AdvTimes"/>
              </a:rPr>
              <a:t>gli</a:t>
            </a:r>
            <a:r>
              <a:rPr lang="en-US" altLang="it-IT" sz="2400" dirty="0">
                <a:latin typeface="AdvTimes"/>
              </a:rPr>
              <a:t> </a:t>
            </a:r>
            <a:r>
              <a:rPr lang="en-US" altLang="it-IT" sz="2400" dirty="0" err="1">
                <a:latin typeface="AdvTimes"/>
              </a:rPr>
              <a:t>esseri</a:t>
            </a:r>
            <a:r>
              <a:rPr lang="en-US" altLang="it-IT" sz="2400" dirty="0">
                <a:latin typeface="AdvTimes"/>
              </a:rPr>
              <a:t> </a:t>
            </a:r>
            <a:r>
              <a:rPr lang="en-US" altLang="it-IT" sz="2400" dirty="0" err="1">
                <a:latin typeface="AdvTimes"/>
              </a:rPr>
              <a:t>superiori</a:t>
            </a:r>
            <a:endParaRPr lang="it-IT" altLang="it-IT" sz="2400" dirty="0"/>
          </a:p>
        </p:txBody>
      </p:sp>
      <p:sp>
        <p:nvSpPr>
          <p:cNvPr id="9" name="CasellaDiTesto 8">
            <a:extLst>
              <a:ext uri="{FF2B5EF4-FFF2-40B4-BE49-F238E27FC236}">
                <a16:creationId xmlns:a16="http://schemas.microsoft.com/office/drawing/2014/main" id="{321CBF99-9A64-4510-8D56-C266AE8CA8AB}"/>
              </a:ext>
            </a:extLst>
          </p:cNvPr>
          <p:cNvSpPr txBox="1"/>
          <p:nvPr/>
        </p:nvSpPr>
        <p:spPr>
          <a:xfrm>
            <a:off x="-14287" y="-51513"/>
            <a:ext cx="9077632" cy="1384995"/>
          </a:xfrm>
          <a:prstGeom prst="rect">
            <a:avLst/>
          </a:prstGeom>
          <a:noFill/>
        </p:spPr>
        <p:txBody>
          <a:bodyPr wrap="square">
            <a:spAutoFit/>
          </a:bodyPr>
          <a:lstStyle/>
          <a:p>
            <a:pPr>
              <a:lnSpc>
                <a:spcPct val="100000"/>
              </a:lnSpc>
              <a:spcBef>
                <a:spcPct val="0"/>
              </a:spcBef>
              <a:buNone/>
            </a:pPr>
            <a:r>
              <a:rPr lang="it-IT" altLang="it-IT" sz="2800" dirty="0">
                <a:solidFill>
                  <a:srgbClr val="0070C0"/>
                </a:solidFill>
                <a:latin typeface="Arial" panose="020B0604020202020204" pitchFamily="34" charset="0"/>
                <a:ea typeface="Times New Roman" panose="02020603050405020304" pitchFamily="18" charset="0"/>
                <a:cs typeface="Arial" panose="020B0604020202020204" pitchFamily="34" charset="0"/>
              </a:rPr>
              <a:t>Studio della via biosintetica dell’eme b dei batteri gram-positivi</a:t>
            </a:r>
            <a:r>
              <a:rPr lang="it-IT" sz="2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delle famiglie </a:t>
            </a:r>
            <a:r>
              <a:rPr lang="it-IT" sz="2800" i="1" dirty="0" err="1">
                <a:solidFill>
                  <a:srgbClr val="0070C0"/>
                </a:solidFill>
                <a:effectLst/>
                <a:latin typeface="Arial" panose="020B0604020202020204" pitchFamily="34" charset="0"/>
                <a:ea typeface="Calibri" panose="020F0502020204030204" pitchFamily="34" charset="0"/>
                <a:cs typeface="Times New Roman" panose="02020603050405020304" pitchFamily="18" charset="0"/>
              </a:rPr>
              <a:t>Firmicutes</a:t>
            </a:r>
            <a:r>
              <a:rPr lang="it-IT" sz="2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e </a:t>
            </a:r>
            <a:r>
              <a:rPr lang="it-IT" sz="2800" i="1" dirty="0" err="1">
                <a:solidFill>
                  <a:srgbClr val="0070C0"/>
                </a:solidFill>
                <a:effectLst/>
                <a:latin typeface="Arial" panose="020B0604020202020204" pitchFamily="34" charset="0"/>
                <a:ea typeface="Calibri" panose="020F0502020204030204" pitchFamily="34" charset="0"/>
                <a:cs typeface="Times New Roman" panose="02020603050405020304" pitchFamily="18" charset="0"/>
              </a:rPr>
              <a:t>Actinobacteria</a:t>
            </a:r>
            <a:r>
              <a:rPr lang="it-IT" sz="2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antibiotico-resistenti.</a:t>
            </a:r>
            <a:endParaRPr lang="it-IT" altLang="it-IT" sz="280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 name="Audio 9">
            <a:hlinkClick r:id="" action="ppaction://media"/>
            <a:extLst>
              <a:ext uri="{FF2B5EF4-FFF2-40B4-BE49-F238E27FC236}">
                <a16:creationId xmlns:a16="http://schemas.microsoft.com/office/drawing/2014/main" id="{549C2779-2B48-467C-96C1-C7593C2CB6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347"/>
    </mc:Choice>
    <mc:Fallback xmlns="">
      <p:transition spd="slow" advTm="67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9B8367D-2D31-4343-A811-312DC620D71D}"/>
              </a:ext>
            </a:extLst>
          </p:cNvPr>
          <p:cNvSpPr txBox="1"/>
          <p:nvPr/>
        </p:nvSpPr>
        <p:spPr>
          <a:xfrm>
            <a:off x="244830" y="3621799"/>
            <a:ext cx="3323185" cy="2677656"/>
          </a:xfrm>
          <a:prstGeom prst="rect">
            <a:avLst/>
          </a:prstGeom>
          <a:noFill/>
        </p:spPr>
        <p:txBody>
          <a:bodyPr wrap="square">
            <a:spAutoFit/>
          </a:bodyPr>
          <a:lstStyle/>
          <a:p>
            <a:pPr>
              <a:defRPr/>
            </a:pPr>
            <a:r>
              <a:rPr lang="it-IT" sz="2800" b="1" dirty="0"/>
              <a:t>L’intermedio ruota di 90 gradi all’interno della cavità della proteina prima della della seconda decarbossilazione</a:t>
            </a:r>
          </a:p>
        </p:txBody>
      </p:sp>
      <p:pic>
        <p:nvPicPr>
          <p:cNvPr id="2049" name="Immagine 2">
            <a:extLst>
              <a:ext uri="{FF2B5EF4-FFF2-40B4-BE49-F238E27FC236}">
                <a16:creationId xmlns:a16="http://schemas.microsoft.com/office/drawing/2014/main" id="{1A93F40A-1B05-4914-8EAD-CA0EBE4F81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8786" y="3164060"/>
            <a:ext cx="5412261" cy="368457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a:extLst>
              <a:ext uri="{FF2B5EF4-FFF2-40B4-BE49-F238E27FC236}">
                <a16:creationId xmlns:a16="http://schemas.microsoft.com/office/drawing/2014/main" id="{DC121296-99B0-4296-B21C-A2951C63FE98}"/>
              </a:ext>
            </a:extLst>
          </p:cNvPr>
          <p:cNvSpPr txBox="1">
            <a:spLocks noChangeArrowheads="1"/>
          </p:cNvSpPr>
          <p:nvPr/>
        </p:nvSpPr>
        <p:spPr bwMode="auto">
          <a:xfrm>
            <a:off x="5445567" y="3264067"/>
            <a:ext cx="2508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8" name="Text Box 3">
            <a:extLst>
              <a:ext uri="{FF2B5EF4-FFF2-40B4-BE49-F238E27FC236}">
                <a16:creationId xmlns:a16="http://schemas.microsoft.com/office/drawing/2014/main" id="{4D76FCAB-30C6-4921-9C17-214F14E5BBC2}"/>
              </a:ext>
            </a:extLst>
          </p:cNvPr>
          <p:cNvSpPr txBox="1">
            <a:spLocks noChangeArrowheads="1"/>
          </p:cNvSpPr>
          <p:nvPr/>
        </p:nvSpPr>
        <p:spPr bwMode="auto">
          <a:xfrm>
            <a:off x="8142611" y="3301207"/>
            <a:ext cx="2508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9" name="Text Box 4">
            <a:extLst>
              <a:ext uri="{FF2B5EF4-FFF2-40B4-BE49-F238E27FC236}">
                <a16:creationId xmlns:a16="http://schemas.microsoft.com/office/drawing/2014/main" id="{3C964670-99B7-403E-8B49-7DF9D64E488E}"/>
              </a:ext>
            </a:extLst>
          </p:cNvPr>
          <p:cNvSpPr txBox="1">
            <a:spLocks noChangeArrowheads="1"/>
          </p:cNvSpPr>
          <p:nvPr/>
        </p:nvSpPr>
        <p:spPr bwMode="auto">
          <a:xfrm>
            <a:off x="8552396" y="6216743"/>
            <a:ext cx="2508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a:t>
            </a: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0" name="Text Box 5">
            <a:extLst>
              <a:ext uri="{FF2B5EF4-FFF2-40B4-BE49-F238E27FC236}">
                <a16:creationId xmlns:a16="http://schemas.microsoft.com/office/drawing/2014/main" id="{03F971E0-6BBA-48F5-A083-8BB8353810CF}"/>
              </a:ext>
            </a:extLst>
          </p:cNvPr>
          <p:cNvSpPr txBox="1">
            <a:spLocks noChangeArrowheads="1"/>
          </p:cNvSpPr>
          <p:nvPr/>
        </p:nvSpPr>
        <p:spPr bwMode="auto">
          <a:xfrm>
            <a:off x="5846288" y="5260552"/>
            <a:ext cx="2508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a:t>
            </a: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1" name="Rectangle 6">
            <a:extLst>
              <a:ext uri="{FF2B5EF4-FFF2-40B4-BE49-F238E27FC236}">
                <a16:creationId xmlns:a16="http://schemas.microsoft.com/office/drawing/2014/main" id="{019B794B-D7A6-42BA-8508-EC46A64140B5}"/>
              </a:ext>
            </a:extLst>
          </p:cNvPr>
          <p:cNvSpPr>
            <a:spLocks noChangeArrowheads="1"/>
          </p:cNvSpPr>
          <p:nvPr/>
        </p:nvSpPr>
        <p:spPr bwMode="auto">
          <a:xfrm>
            <a:off x="4699591" y="3429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2" name="Rectangle 7">
            <a:extLst>
              <a:ext uri="{FF2B5EF4-FFF2-40B4-BE49-F238E27FC236}">
                <a16:creationId xmlns:a16="http://schemas.microsoft.com/office/drawing/2014/main" id="{AC7D04C8-9C42-4F14-8D0A-B25DFE2FAFFB}"/>
              </a:ext>
            </a:extLst>
          </p:cNvPr>
          <p:cNvSpPr>
            <a:spLocks noChangeArrowheads="1"/>
          </p:cNvSpPr>
          <p:nvPr/>
        </p:nvSpPr>
        <p:spPr bwMode="auto">
          <a:xfrm>
            <a:off x="4699591" y="394518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7" name="CasellaDiTesto 16">
            <a:extLst>
              <a:ext uri="{FF2B5EF4-FFF2-40B4-BE49-F238E27FC236}">
                <a16:creationId xmlns:a16="http://schemas.microsoft.com/office/drawing/2014/main" id="{F526BCFC-537C-4087-A958-7BDEB8F6154C}"/>
              </a:ext>
            </a:extLst>
          </p:cNvPr>
          <p:cNvSpPr txBox="1"/>
          <p:nvPr/>
        </p:nvSpPr>
        <p:spPr>
          <a:xfrm>
            <a:off x="34058" y="2270536"/>
            <a:ext cx="9276202" cy="1200329"/>
          </a:xfrm>
          <a:prstGeom prst="rect">
            <a:avLst/>
          </a:prstGeom>
          <a:noFill/>
        </p:spPr>
        <p:txBody>
          <a:bodyPr wrap="square">
            <a:spAutoFit/>
          </a:bodyPr>
          <a:lstStyle/>
          <a:p>
            <a:pPr>
              <a:defRPr/>
            </a:pPr>
            <a:r>
              <a:rPr lang="it-IT" sz="1800" dirty="0"/>
              <a:t>L’enzima </a:t>
            </a:r>
            <a:r>
              <a:rPr lang="it-IT" sz="1800" b="1" dirty="0" err="1">
                <a:solidFill>
                  <a:srgbClr val="FF0000"/>
                </a:solidFill>
              </a:rPr>
              <a:t>coproeme</a:t>
            </a:r>
            <a:r>
              <a:rPr lang="it-IT" sz="1800" b="1" dirty="0">
                <a:solidFill>
                  <a:srgbClr val="FF0000"/>
                </a:solidFill>
              </a:rPr>
              <a:t> decarbossilasi </a:t>
            </a:r>
            <a:r>
              <a:rPr lang="it-IT" sz="1800" dirty="0"/>
              <a:t>catalizza la reazione ossidativa che trasforma i due </a:t>
            </a:r>
            <a:r>
              <a:rPr lang="it-IT" sz="1800" dirty="0" err="1"/>
              <a:t>propionili</a:t>
            </a:r>
            <a:r>
              <a:rPr lang="it-IT" sz="1800" dirty="0"/>
              <a:t> in posizione 2 e 4 </a:t>
            </a:r>
            <a:r>
              <a:rPr lang="it-IT" dirty="0"/>
              <a:t>del </a:t>
            </a:r>
            <a:r>
              <a:rPr lang="it-IT" dirty="0" err="1"/>
              <a:t>coproeme</a:t>
            </a:r>
            <a:r>
              <a:rPr lang="it-IT" dirty="0"/>
              <a:t> in </a:t>
            </a:r>
            <a:r>
              <a:rPr lang="it-IT" sz="1800" dirty="0"/>
              <a:t>vinili, in presenza di due molecole di acqua ossigenata, per ottenere eme </a:t>
            </a:r>
            <a:r>
              <a:rPr lang="it-IT" sz="1800" i="1" dirty="0"/>
              <a:t>b</a:t>
            </a:r>
            <a:r>
              <a:rPr lang="it-IT" sz="1800" dirty="0"/>
              <a:t>. Le due decarbossilazioni sono separate e sequenziali, passano per </a:t>
            </a:r>
            <a:r>
              <a:rPr lang="it-IT" dirty="0"/>
              <a:t>un </a:t>
            </a:r>
            <a:r>
              <a:rPr lang="it-IT" sz="1800" dirty="0"/>
              <a:t>intermedio </a:t>
            </a:r>
            <a:r>
              <a:rPr lang="it-IT" sz="1800" dirty="0" err="1"/>
              <a:t>monovinilico</a:t>
            </a:r>
            <a:r>
              <a:rPr lang="it-IT" sz="1800" dirty="0"/>
              <a:t>.</a:t>
            </a:r>
          </a:p>
        </p:txBody>
      </p:sp>
      <p:pic>
        <p:nvPicPr>
          <p:cNvPr id="13" name="Immagine 1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9120" y="9144"/>
            <a:ext cx="4727447" cy="2233960"/>
          </a:xfrm>
          <a:prstGeom prst="rect">
            <a:avLst/>
          </a:prstGeom>
          <a:noFill/>
          <a:ln>
            <a:noFill/>
          </a:ln>
        </p:spPr>
      </p:pic>
      <p:sp>
        <p:nvSpPr>
          <p:cNvPr id="2" name="Rettangolo 1"/>
          <p:cNvSpPr/>
          <p:nvPr/>
        </p:nvSpPr>
        <p:spPr>
          <a:xfrm>
            <a:off x="173421" y="571680"/>
            <a:ext cx="3859083" cy="1200329"/>
          </a:xfrm>
          <a:prstGeom prst="rect">
            <a:avLst/>
          </a:prstGeom>
        </p:spPr>
        <p:txBody>
          <a:bodyPr wrap="square">
            <a:spAutoFit/>
          </a:bodyPr>
          <a:lstStyle/>
          <a:p>
            <a:pPr algn="just">
              <a:defRPr/>
            </a:pPr>
            <a:r>
              <a:rPr lang="it-IT" dirty="0"/>
              <a:t>L’enzima </a:t>
            </a:r>
            <a:r>
              <a:rPr lang="it-IT" b="1" dirty="0" err="1">
                <a:solidFill>
                  <a:srgbClr val="FF0000"/>
                </a:solidFill>
              </a:rPr>
              <a:t>coproprofirina</a:t>
            </a:r>
            <a:r>
              <a:rPr lang="it-IT" b="1" dirty="0">
                <a:solidFill>
                  <a:srgbClr val="FF0000"/>
                </a:solidFill>
              </a:rPr>
              <a:t> </a:t>
            </a:r>
            <a:r>
              <a:rPr lang="it-IT" b="1" dirty="0" err="1">
                <a:solidFill>
                  <a:srgbClr val="FF0000"/>
                </a:solidFill>
              </a:rPr>
              <a:t>ferrochelatasi</a:t>
            </a:r>
            <a:r>
              <a:rPr lang="it-IT" b="1" dirty="0"/>
              <a:t> </a:t>
            </a:r>
            <a:r>
              <a:rPr lang="it-IT" dirty="0"/>
              <a:t>catalizza l’inserzione del ferro nell’anello </a:t>
            </a:r>
            <a:r>
              <a:rPr lang="it-IT" dirty="0" err="1"/>
              <a:t>tetrapirrolico</a:t>
            </a:r>
            <a:r>
              <a:rPr lang="it-IT" dirty="0"/>
              <a:t> per ottenere </a:t>
            </a:r>
            <a:r>
              <a:rPr lang="it-IT" dirty="0" err="1"/>
              <a:t>coproeme</a:t>
            </a:r>
            <a:r>
              <a:rPr lang="it-IT" dirty="0"/>
              <a:t> da </a:t>
            </a:r>
            <a:r>
              <a:rPr lang="it-IT" dirty="0" err="1"/>
              <a:t>coproporfirina</a:t>
            </a:r>
            <a:r>
              <a:rPr lang="it-IT" dirty="0"/>
              <a:t> III. </a:t>
            </a:r>
          </a:p>
        </p:txBody>
      </p:sp>
      <p:pic>
        <p:nvPicPr>
          <p:cNvPr id="7" name="Audio 6">
            <a:hlinkClick r:id="" action="ppaction://media"/>
            <a:extLst>
              <a:ext uri="{FF2B5EF4-FFF2-40B4-BE49-F238E27FC236}">
                <a16:creationId xmlns:a16="http://schemas.microsoft.com/office/drawing/2014/main" id="{70792B41-291F-454C-B866-3647911001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0438" y="62944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9182"/>
    </mc:Choice>
    <mc:Fallback xmlns="">
      <p:transition spd="slow" advTm="99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0019" x="2392363" y="6543675"/>
          <p14:tracePt t="10025" x="2568575" y="6227763"/>
          <p14:tracePt t="10028" x="2746375" y="5873750"/>
          <p14:tracePt t="10033" x="2913063" y="5402263"/>
          <p14:tracePt t="10041" x="3090863" y="4830763"/>
          <p14:tracePt t="10050" x="3228975" y="4319588"/>
          <p14:tracePt t="10058" x="3376613" y="3808413"/>
          <p14:tracePt t="10066" x="3582988" y="3276600"/>
          <p14:tracePt t="10074" x="3798888" y="2873375"/>
          <p14:tracePt t="10082" x="4044950" y="2459038"/>
          <p14:tracePt t="10090" x="4202113" y="2184400"/>
          <p14:tracePt t="10098" x="4370388" y="1908175"/>
          <p14:tracePt t="10106" x="4459288" y="1722438"/>
          <p14:tracePt t="10114" x="4557713" y="1544638"/>
          <p14:tracePt t="10122" x="4576763" y="1455738"/>
          <p14:tracePt t="10131" x="4586288" y="1377950"/>
          <p14:tracePt t="10139" x="4586288" y="1338263"/>
          <p14:tracePt t="10146" x="4586288" y="1289050"/>
          <p14:tracePt t="10154" x="4586288" y="1239838"/>
          <p14:tracePt t="10162" x="4586288" y="1230313"/>
          <p14:tracePt t="10170" x="4586288" y="1190625"/>
          <p14:tracePt t="10178" x="4586288" y="1181100"/>
          <p14:tracePt t="10187" x="4586288" y="1171575"/>
          <p14:tracePt t="10194" x="4576763" y="1150938"/>
          <p14:tracePt t="10205" x="4576763" y="1141413"/>
          <p14:tracePt t="10210" x="4576763" y="1122363"/>
          <p14:tracePt t="10221" x="4576763" y="1082675"/>
          <p14:tracePt t="10226" x="4576763" y="1073150"/>
          <p14:tracePt t="10235" x="4567238" y="1052513"/>
          <p14:tracePt t="10242" x="4567238" y="1042988"/>
          <p14:tracePt t="10250" x="4567238" y="1033463"/>
          <p14:tracePt t="10258" x="4567238" y="1012825"/>
          <p14:tracePt t="10266" x="4567238" y="1003300"/>
          <p14:tracePt t="10274" x="4567238" y="984250"/>
          <p14:tracePt t="10282" x="4567238" y="974725"/>
          <p14:tracePt t="10290" x="4567238" y="963613"/>
          <p14:tracePt t="10298" x="4567238" y="954088"/>
          <p14:tracePt t="10315" x="4567238" y="944563"/>
          <p14:tracePt t="10322" x="4576763" y="935038"/>
          <p14:tracePt t="10330" x="4586288" y="925513"/>
          <p14:tracePt t="10346" x="4616450" y="925513"/>
          <p14:tracePt t="10354" x="4635500" y="925513"/>
          <p14:tracePt t="10362" x="4695825" y="925513"/>
          <p14:tracePt t="10371" x="4745038" y="954088"/>
          <p14:tracePt t="10381" x="4832350" y="1003300"/>
          <p14:tracePt t="10387" x="4911725" y="1033463"/>
          <p14:tracePt t="10395" x="4960938" y="1062038"/>
          <p14:tracePt t="10404" x="5019675" y="1082675"/>
          <p14:tracePt t="10410" x="5068888" y="1082675"/>
          <p14:tracePt t="10420" x="5118100" y="1082675"/>
          <p14:tracePt t="10426" x="5167313" y="1082675"/>
          <p14:tracePt t="10435" x="5197475" y="1082675"/>
          <p14:tracePt t="10442" x="5226050" y="1082675"/>
          <p14:tracePt t="10450" x="5256213" y="1082675"/>
          <p14:tracePt t="10459" x="5295900" y="1062038"/>
          <p14:tracePt t="10466" x="5305425" y="1052513"/>
          <p14:tracePt t="10475" x="5305425" y="1023938"/>
          <p14:tracePt t="10482" x="5305425" y="984250"/>
          <p14:tracePt t="10490" x="5305425" y="963613"/>
          <p14:tracePt t="10498" x="5305425" y="935038"/>
          <p14:tracePt t="10506" x="5305425" y="885825"/>
          <p14:tracePt t="10514" x="5286375" y="865188"/>
          <p14:tracePt t="10523" x="5226050" y="836613"/>
          <p14:tracePt t="10530" x="5157788" y="806450"/>
          <p14:tracePt t="10538" x="5099050" y="806450"/>
          <p14:tracePt t="10546" x="5010150" y="806450"/>
          <p14:tracePt t="10554" x="4921250" y="806450"/>
          <p14:tracePt t="10562" x="4783138" y="806450"/>
          <p14:tracePt t="10569" x="4684713" y="806450"/>
          <p14:tracePt t="10578" x="4586288" y="827088"/>
          <p14:tracePt t="10586" x="4487863" y="855663"/>
          <p14:tracePt t="10594" x="4410075" y="925513"/>
          <p14:tracePt t="10603" x="4370388" y="954088"/>
          <p14:tracePt t="10610" x="4330700" y="993775"/>
          <p14:tracePt t="10620" x="4300538" y="1073150"/>
          <p14:tracePt t="10626" x="4300538" y="1101725"/>
          <p14:tracePt t="10635" x="4300538" y="1171575"/>
          <p14:tracePt t="10643" x="4300538" y="1249363"/>
          <p14:tracePt t="10650" x="4300538" y="1279525"/>
          <p14:tracePt t="10658" x="4330700" y="1338263"/>
          <p14:tracePt t="10667" x="4398963" y="1417638"/>
          <p14:tracePt t="10675" x="4459288" y="1446213"/>
          <p14:tracePt t="10683" x="4557713" y="1485900"/>
          <p14:tracePt t="10690" x="4695825" y="1504950"/>
          <p14:tracePt t="10699" x="4832350" y="1504950"/>
          <p14:tracePt t="10706" x="4991100" y="1504950"/>
          <p14:tracePt t="10715" x="5127625" y="1504950"/>
          <p14:tracePt t="10723" x="5256213" y="1476375"/>
          <p14:tracePt t="10731" x="5394325" y="1436688"/>
          <p14:tracePt t="10738" x="5483225" y="1377950"/>
          <p14:tracePt t="10747" x="5541963" y="1308100"/>
          <p14:tracePt t="10754" x="5581650" y="1270000"/>
          <p14:tracePt t="10763" x="5591175" y="1249363"/>
          <p14:tracePt t="10772" x="5619750" y="1190625"/>
          <p14:tracePt t="10778" x="5619750" y="1141413"/>
          <p14:tracePt t="10788" x="5619750" y="1101725"/>
          <p14:tracePt t="10794" x="5619750" y="1052513"/>
          <p14:tracePt t="10804" x="5600700" y="993775"/>
          <p14:tracePt t="10811" x="5541963" y="935038"/>
          <p14:tracePt t="10821" x="5502275" y="895350"/>
          <p14:tracePt t="10828" x="5443538" y="855663"/>
          <p14:tracePt t="10835" x="5384800" y="855663"/>
          <p14:tracePt t="10842" x="5335588" y="836613"/>
          <p14:tracePt t="10850" x="5286375" y="836613"/>
          <p14:tracePt t="10860" x="5237163" y="836613"/>
          <p14:tracePt t="10867" x="5197475" y="836613"/>
          <p14:tracePt t="10875" x="5138738" y="876300"/>
          <p14:tracePt t="10882" x="5059363" y="914400"/>
          <p14:tracePt t="10890" x="5029200" y="944563"/>
          <p14:tracePt t="10899" x="4970463" y="1033463"/>
          <p14:tracePt t="10907" x="4960938" y="1073150"/>
          <p14:tracePt t="10915" x="4911725" y="1171575"/>
          <p14:tracePt t="10923" x="4911725" y="1220788"/>
          <p14:tracePt t="10931" x="4911725" y="1289050"/>
          <p14:tracePt t="10939" x="4911725" y="1357313"/>
          <p14:tracePt t="10947" x="4921250" y="1436688"/>
          <p14:tracePt t="10954" x="4960938" y="1495425"/>
          <p14:tracePt t="10962" x="5068888" y="1544638"/>
          <p14:tracePt t="10971" x="5187950" y="1574800"/>
          <p14:tracePt t="10979" x="5364163" y="1574800"/>
          <p14:tracePt t="10987" x="5532438" y="1574800"/>
          <p14:tracePt t="10995" x="5738813" y="1574800"/>
          <p14:tracePt t="11004" x="5895975" y="1574800"/>
          <p14:tracePt t="11011" x="6083300" y="1495425"/>
          <p14:tracePt t="11021" x="6210300" y="1455738"/>
          <p14:tracePt t="11026" x="6357938" y="1387475"/>
          <p14:tracePt t="11037" x="6418263" y="1328738"/>
          <p14:tracePt t="11044" x="6456363" y="1289050"/>
          <p14:tracePt t="11051" x="6456363" y="1249363"/>
          <p14:tracePt t="11058" x="6456363" y="1181100"/>
          <p14:tracePt t="11067" x="6456363" y="1141413"/>
          <p14:tracePt t="11074" x="6427788" y="1082675"/>
          <p14:tracePt t="11083" x="6319838" y="993775"/>
          <p14:tracePt t="11091" x="6172200" y="925513"/>
          <p14:tracePt t="11098" x="5984875" y="827088"/>
          <p14:tracePt t="11108" x="5767388" y="766763"/>
          <p14:tracePt t="11121" x="5541963" y="747713"/>
          <p14:tracePt t="11126" x="5286375" y="728663"/>
          <p14:tracePt t="11130" x="5059363" y="728663"/>
          <p14:tracePt t="11139" x="4832350" y="728663"/>
          <p14:tracePt t="11146" x="4625975" y="728663"/>
          <p14:tracePt t="11154" x="4468813" y="757238"/>
          <p14:tracePt t="11162" x="4370388" y="777875"/>
          <p14:tracePt t="11171" x="4311650" y="806450"/>
          <p14:tracePt t="11179" x="4271963" y="846138"/>
          <p14:tracePt t="11188" x="4271963" y="855663"/>
          <p14:tracePt t="11196" x="4271963" y="895350"/>
          <p14:tracePt t="11204" x="4271963" y="963613"/>
          <p14:tracePt t="11211" x="4271963" y="1042988"/>
          <p14:tracePt t="11221" x="4311650" y="1141413"/>
          <p14:tracePt t="11226" x="4438650" y="1230313"/>
          <p14:tracePt t="11238" x="4586288" y="1319213"/>
          <p14:tracePt t="11244" x="4754563" y="1397000"/>
          <p14:tracePt t="11251" x="4960938" y="1436688"/>
          <p14:tracePt t="11259" x="5148263" y="1495425"/>
          <p14:tracePt t="11267" x="5354638" y="1514475"/>
          <p14:tracePt t="11274" x="5561013" y="1525588"/>
          <p14:tracePt t="11282" x="5846763" y="1525588"/>
          <p14:tracePt t="11291" x="6053138" y="1525588"/>
          <p14:tracePt t="11299" x="6230938" y="1525588"/>
          <p14:tracePt t="11308" x="6369050" y="1525588"/>
          <p14:tracePt t="11315" x="6477000" y="1455738"/>
          <p14:tracePt t="11323" x="6486525" y="1446213"/>
          <p14:tracePt t="11331" x="6526213" y="1406525"/>
          <p14:tracePt t="11338" x="6526213" y="1397000"/>
          <p14:tracePt t="11347" x="6526213" y="1357313"/>
          <p14:tracePt t="11354" x="6526213" y="1319213"/>
          <p14:tracePt t="11363" x="6486525" y="1239838"/>
          <p14:tracePt t="11372" x="6378575" y="1171575"/>
          <p14:tracePt t="11379" x="6259513" y="1082675"/>
          <p14:tracePt t="11387" x="6111875" y="1012825"/>
          <p14:tracePt t="11395" x="5926138" y="954088"/>
          <p14:tracePt t="11404" x="5738813" y="914400"/>
          <p14:tracePt t="11413" x="5541963" y="855663"/>
          <p14:tracePt t="11421" x="5335588" y="836613"/>
          <p14:tracePt t="11428" x="5176838" y="827088"/>
          <p14:tracePt t="11438" x="5040313" y="827088"/>
          <p14:tracePt t="11444" x="4902200" y="827088"/>
          <p14:tracePt t="11451" x="4852988" y="827088"/>
          <p14:tracePt t="11459" x="4794250" y="836613"/>
          <p14:tracePt t="11467" x="4773613" y="855663"/>
          <p14:tracePt t="11475" x="4764088" y="865188"/>
          <p14:tracePt t="11483" x="4745038" y="895350"/>
          <p14:tracePt t="11491" x="4745038" y="914400"/>
          <p14:tracePt t="11499" x="4745038" y="984250"/>
          <p14:tracePt t="11507" x="4745038" y="1033463"/>
          <p14:tracePt t="11515" x="4764088" y="1111250"/>
          <p14:tracePt t="11523" x="4803775" y="1150938"/>
          <p14:tracePt t="11531" x="4872038" y="1209675"/>
          <p14:tracePt t="11539" x="4991100" y="1270000"/>
          <p14:tracePt t="11547" x="5089525" y="1298575"/>
          <p14:tracePt t="11554" x="5256213" y="1338263"/>
          <p14:tracePt t="11563" x="5462588" y="1338263"/>
          <p14:tracePt t="11571" x="5649913" y="1338263"/>
          <p14:tracePt t="11579" x="5827713" y="1338263"/>
          <p14:tracePt t="11588" x="6034088" y="1328738"/>
          <p14:tracePt t="11596" x="6200775" y="1308100"/>
          <p14:tracePt t="11604" x="6319838" y="1239838"/>
          <p14:tracePt t="11612" x="6407150" y="1190625"/>
          <p14:tracePt t="11621" x="6446838" y="1150938"/>
          <p14:tracePt t="11627" x="6456363" y="1111250"/>
          <p14:tracePt t="11638" x="6456363" y="1062038"/>
          <p14:tracePt t="11643" x="6456363" y="1003300"/>
          <p14:tracePt t="11651" x="6437313" y="935038"/>
          <p14:tracePt t="11659" x="6388100" y="855663"/>
          <p14:tracePt t="11667" x="6280150" y="766763"/>
          <p14:tracePt t="11675" x="6161088" y="679450"/>
          <p14:tracePt t="11683" x="5964238" y="581025"/>
          <p14:tracePt t="11691" x="5778500" y="501650"/>
          <p14:tracePt t="11699" x="5492750" y="482600"/>
          <p14:tracePt t="11707" x="5226050" y="442913"/>
          <p14:tracePt t="11715" x="4979988" y="442913"/>
          <p14:tracePt t="11723" x="4695825" y="442913"/>
          <p14:tracePt t="11731" x="4448175" y="442913"/>
          <p14:tracePt t="11739" x="4241800" y="452438"/>
          <p14:tracePt t="11747" x="4025900" y="531813"/>
          <p14:tracePt t="11754" x="3906838" y="581025"/>
          <p14:tracePt t="11763" x="3798888" y="649288"/>
          <p14:tracePt t="11771" x="3740150" y="698500"/>
          <p14:tracePt t="11779" x="3700463" y="757238"/>
          <p14:tracePt t="11788" x="3700463" y="827088"/>
          <p14:tracePt t="11797" x="3700463" y="876300"/>
          <p14:tracePt t="11805" x="3700463" y="963613"/>
          <p14:tracePt t="11811" x="3730625" y="1023938"/>
          <p14:tracePt t="11823" x="3819525" y="1111250"/>
          <p14:tracePt t="11827" x="3967163" y="1160463"/>
          <p14:tracePt t="11838" x="4084638" y="1181100"/>
          <p14:tracePt t="11843" x="4262438" y="1200150"/>
          <p14:tracePt t="11851" x="4448175" y="1200150"/>
          <p14:tracePt t="11859" x="4675188" y="1200150"/>
          <p14:tracePt t="11867" x="4881563" y="1200150"/>
          <p14:tracePt t="11875" x="5108575" y="1190625"/>
          <p14:tracePt t="11883" x="5305425" y="1111250"/>
          <p14:tracePt t="11891" x="5492750" y="1062038"/>
          <p14:tracePt t="11899" x="5541963" y="1033463"/>
          <p14:tracePt t="11907" x="5649913" y="944563"/>
          <p14:tracePt t="11915" x="5659438" y="914400"/>
          <p14:tracePt t="11923" x="5659438" y="895350"/>
          <p14:tracePt t="11931" x="5659438" y="846138"/>
          <p14:tracePt t="11940" x="5659438" y="827088"/>
          <p14:tracePt t="11947" x="5659438" y="787400"/>
          <p14:tracePt t="11954" x="5610225" y="728663"/>
          <p14:tracePt t="11963" x="5570538" y="688975"/>
          <p14:tracePt t="11972" x="5492750" y="639763"/>
          <p14:tracePt t="11979" x="5453063" y="630238"/>
          <p14:tracePt t="11987" x="5384800" y="609600"/>
          <p14:tracePt t="11995" x="5265738" y="609600"/>
          <p14:tracePt t="12004" x="5176838" y="609600"/>
          <p14:tracePt t="12012" x="5059363" y="609600"/>
          <p14:tracePt t="12021" x="4902200" y="609600"/>
          <p14:tracePt t="12028" x="4745038" y="609600"/>
          <p14:tracePt t="12038" x="4576763" y="658813"/>
          <p14:tracePt t="12043" x="4429125" y="708025"/>
          <p14:tracePt t="12051" x="4262438" y="806450"/>
          <p14:tracePt t="12059" x="4173538" y="876300"/>
          <p14:tracePt t="12067" x="4075113" y="963613"/>
          <p14:tracePt t="12075" x="4025900" y="1023938"/>
          <p14:tracePt t="12083" x="3995738" y="1062038"/>
          <p14:tracePt t="12091" x="3995738" y="1111250"/>
          <p14:tracePt t="12099" x="3995738" y="1150938"/>
          <p14:tracePt t="12107" x="3995738" y="1200150"/>
          <p14:tracePt t="12116" x="4035425" y="1258888"/>
          <p14:tracePt t="12123" x="4084638" y="1270000"/>
          <p14:tracePt t="12131" x="4202113" y="1289050"/>
          <p14:tracePt t="12139" x="4370388" y="1289050"/>
          <p14:tracePt t="12147" x="4546600" y="1289050"/>
          <p14:tracePt t="12155" x="4754563" y="1289050"/>
          <p14:tracePt t="12165" x="4941888" y="1289050"/>
          <p14:tracePt t="12172" x="5127625" y="1220788"/>
          <p14:tracePt t="12181" x="5295900" y="1160463"/>
          <p14:tracePt t="12187" x="5394325" y="1111250"/>
          <p14:tracePt t="12195" x="5472113" y="1042988"/>
          <p14:tracePt t="12204" x="5541963" y="1003300"/>
          <p14:tracePt t="12214" x="5551488" y="954088"/>
          <p14:tracePt t="12221" x="5551488" y="914400"/>
          <p14:tracePt t="12229" x="5551488" y="865188"/>
          <p14:tracePt t="12238" x="5551488" y="796925"/>
          <p14:tracePt t="12244" x="5551488" y="738188"/>
          <p14:tracePt t="12254" x="5521325" y="698500"/>
          <p14:tracePt t="12260" x="5492750" y="679450"/>
          <p14:tracePt t="12268" x="5453063" y="639763"/>
          <p14:tracePt t="12275" x="5443538" y="630238"/>
          <p14:tracePt t="12283" x="5434013" y="619125"/>
          <p14:tracePt t="12291" x="5422900" y="619125"/>
          <p14:tracePt t="12299" x="5413375" y="619125"/>
          <p14:tracePt t="12307" x="5394325" y="619125"/>
          <p14:tracePt t="12317" x="5345113" y="619125"/>
          <p14:tracePt t="12322" x="5275263" y="619125"/>
          <p14:tracePt t="12332" x="5216525" y="649288"/>
          <p14:tracePt t="12339" x="5176838" y="688975"/>
          <p14:tracePt t="12347" x="5099050" y="757238"/>
          <p14:tracePt t="12354" x="5029200" y="846138"/>
          <p14:tracePt t="12363" x="5000625" y="876300"/>
          <p14:tracePt t="12371" x="4960938" y="914400"/>
          <p14:tracePt t="12379" x="4960938" y="925513"/>
          <p14:tracePt t="12419" x="4960938" y="954088"/>
          <p14:tracePt t="12467" x="4960938" y="963613"/>
          <p14:tracePt t="12475" x="4960938" y="984250"/>
          <p14:tracePt t="12483" x="4960938" y="1012825"/>
          <p14:tracePt t="12491" x="4960938" y="1073150"/>
          <p14:tracePt t="12501" x="4960938" y="1092200"/>
          <p14:tracePt t="12507" x="4960938" y="1141413"/>
          <p14:tracePt t="12517" x="4960938" y="1209675"/>
          <p14:tracePt t="12522" x="4960938" y="1258888"/>
          <p14:tracePt t="12531" x="4960938" y="1298575"/>
          <p14:tracePt t="12538" x="4960938" y="1338263"/>
          <p14:tracePt t="12548" x="4991100" y="1347788"/>
          <p14:tracePt t="12554" x="5040313" y="1347788"/>
          <p14:tracePt t="12565" x="5108575" y="1347788"/>
          <p14:tracePt t="12570" x="5207000" y="1347788"/>
          <p14:tracePt t="12579" x="5305425" y="1289050"/>
          <p14:tracePt t="12587" x="5453063" y="1200150"/>
          <p14:tracePt t="12595" x="5630863" y="1042988"/>
          <p14:tracePt t="12604" x="5757863" y="935038"/>
          <p14:tracePt t="12611" x="5886450" y="787400"/>
          <p14:tracePt t="12621" x="5954713" y="679450"/>
          <p14:tracePt t="12628" x="6003925" y="600075"/>
          <p14:tracePt t="12637" x="6024563" y="501650"/>
          <p14:tracePt t="12644" x="6024563" y="433388"/>
          <p14:tracePt t="12651" x="6024563" y="393700"/>
          <p14:tracePt t="12659" x="6024563" y="325438"/>
          <p14:tracePt t="12667" x="5994400" y="285750"/>
          <p14:tracePt t="12675" x="5954713" y="246063"/>
          <p14:tracePt t="12683" x="5895975" y="236538"/>
          <p14:tracePt t="12691" x="5797550" y="215900"/>
          <p14:tracePt t="12699" x="5708650" y="215900"/>
          <p14:tracePt t="12706" x="5610225" y="215900"/>
          <p14:tracePt t="12715" x="5472113" y="215900"/>
          <p14:tracePt t="12723" x="5314950" y="227013"/>
          <p14:tracePt t="12731" x="5167313" y="285750"/>
          <p14:tracePt t="12739" x="4979988" y="334963"/>
          <p14:tracePt t="12748" x="4832350" y="412750"/>
          <p14:tracePt t="12754" x="4705350" y="482600"/>
          <p14:tracePt t="12762" x="4537075" y="581025"/>
          <p14:tracePt t="12770" x="4410075" y="688975"/>
          <p14:tracePt t="12779" x="4330700" y="757238"/>
          <p14:tracePt t="12787" x="4281488" y="815975"/>
          <p14:tracePt t="12794" x="4271963" y="885825"/>
          <p14:tracePt t="12804" x="4271963" y="954088"/>
          <p14:tracePt t="12812" x="4271963" y="1033463"/>
          <p14:tracePt t="12820" x="4271963" y="1101725"/>
          <p14:tracePt t="12828" x="4330700" y="1181100"/>
          <p14:tracePt t="12837" x="4478338" y="1279525"/>
          <p14:tracePt t="12844" x="4684713" y="1347788"/>
          <p14:tracePt t="12853" x="4911725" y="1368425"/>
          <p14:tracePt t="12859" x="5197475" y="1387475"/>
          <p14:tracePt t="12867" x="5581650" y="1387475"/>
          <p14:tracePt t="12875" x="6043613" y="1387475"/>
          <p14:tracePt t="12882" x="6467475" y="1387475"/>
          <p14:tracePt t="12891" x="6821488" y="1357313"/>
          <p14:tracePt t="12899" x="7145338" y="1289050"/>
          <p14:tracePt t="12909" x="7332663" y="1209675"/>
          <p14:tracePt t="12915" x="7461250" y="1141413"/>
          <p14:tracePt t="12923" x="7500938" y="1101725"/>
          <p14:tracePt t="12931" x="7510463" y="1073150"/>
          <p14:tracePt t="12939" x="7510463" y="1023938"/>
          <p14:tracePt t="12948" x="7510463" y="1003300"/>
          <p14:tracePt t="12955" x="7470775" y="914400"/>
          <p14:tracePt t="12963" x="7372350" y="836613"/>
          <p14:tracePt t="12970" x="7243763" y="747713"/>
          <p14:tracePt t="12979" x="7077075" y="658813"/>
          <p14:tracePt t="12987" x="6880225" y="581025"/>
          <p14:tracePt t="12994" x="6653213" y="541338"/>
          <p14:tracePt t="13004" x="6437313" y="482600"/>
          <p14:tracePt t="13011" x="6210300" y="461963"/>
          <p14:tracePt t="13021" x="5984875" y="403225"/>
          <p14:tracePt t="13028" x="5797550" y="403225"/>
          <p14:tracePt t="13036" x="5659438" y="403225"/>
          <p14:tracePt t="13044" x="5472113" y="403225"/>
          <p14:tracePt t="13053" x="5335588" y="412750"/>
          <p14:tracePt t="13059" x="5237163" y="433388"/>
          <p14:tracePt t="13067" x="5138738" y="482600"/>
          <p14:tracePt t="13075" x="5059363" y="531813"/>
          <p14:tracePt t="13082" x="4991100" y="590550"/>
          <p14:tracePt t="13091" x="4930775" y="658813"/>
          <p14:tracePt t="13099" x="4921250" y="688975"/>
          <p14:tracePt t="13106" x="4892675" y="787400"/>
          <p14:tracePt t="13115" x="4892675" y="855663"/>
          <p14:tracePt t="13123" x="4892675" y="925513"/>
          <p14:tracePt t="13131" x="4892675" y="1023938"/>
          <p14:tracePt t="13139" x="4892675" y="1073150"/>
          <p14:tracePt t="13148" x="4892675" y="1122363"/>
          <p14:tracePt t="13155" x="4921250" y="1209675"/>
          <p14:tracePt t="13163" x="5010150" y="1279525"/>
          <p14:tracePt t="13170" x="5089525" y="1328738"/>
          <p14:tracePt t="13179" x="5256213" y="1387475"/>
          <p14:tracePt t="13187" x="5394325" y="1397000"/>
          <p14:tracePt t="13196" x="5619750" y="1417638"/>
          <p14:tracePt t="13203" x="5827713" y="1417638"/>
          <p14:tracePt t="13211" x="6034088" y="1417638"/>
          <p14:tracePt t="13220" x="6240463" y="1417638"/>
          <p14:tracePt t="13227" x="6407150" y="1397000"/>
          <p14:tracePt t="13238" x="6505575" y="1357313"/>
          <p14:tracePt t="13244" x="6584950" y="1298575"/>
          <p14:tracePt t="13254" x="6594475" y="1289050"/>
          <p14:tracePt t="13259" x="6594475" y="1239838"/>
          <p14:tracePt t="13270" x="6594475" y="1190625"/>
          <p14:tracePt t="13274" x="6594475" y="1101725"/>
          <p14:tracePt t="13283" x="6594475" y="1042988"/>
          <p14:tracePt t="13291" x="6505575" y="963613"/>
          <p14:tracePt t="13299" x="6378575" y="855663"/>
          <p14:tracePt t="13307" x="6249988" y="766763"/>
          <p14:tracePt t="13315" x="6083300" y="688975"/>
          <p14:tracePt t="13323" x="5895975" y="630238"/>
          <p14:tracePt t="13331" x="5738813" y="590550"/>
          <p14:tracePt t="13339" x="5551488" y="560388"/>
          <p14:tracePt t="13347" x="5413375" y="560388"/>
          <p14:tracePt t="13355" x="5246688" y="560388"/>
          <p14:tracePt t="13363" x="5108575" y="560388"/>
          <p14:tracePt t="13370" x="4970463" y="560388"/>
          <p14:tracePt t="13379" x="4852988" y="560388"/>
          <p14:tracePt t="13387" x="4773613" y="600075"/>
          <p14:tracePt t="13395" x="4675188" y="630238"/>
          <p14:tracePt t="13404" x="4576763" y="698500"/>
          <p14:tracePt t="13411" x="4508500" y="747713"/>
          <p14:tracePt t="13420" x="4478338" y="815975"/>
          <p14:tracePt t="13428" x="4438650" y="885825"/>
          <p14:tracePt t="13436" x="4419600" y="954088"/>
          <p14:tracePt t="13445" x="4419600" y="1023938"/>
          <p14:tracePt t="13453" x="4419600" y="1101725"/>
          <p14:tracePt t="13460" x="4419600" y="1131888"/>
          <p14:tracePt t="13470" x="4459288" y="1230313"/>
          <p14:tracePt t="13475" x="4518025" y="1270000"/>
          <p14:tracePt t="13483" x="4616450" y="1308100"/>
          <p14:tracePt t="13491" x="4764088" y="1338263"/>
          <p14:tracePt t="13499" x="4902200" y="1338263"/>
          <p14:tracePt t="13507" x="5078413" y="1357313"/>
          <p14:tracePt t="13516" x="5246688" y="1357313"/>
          <p14:tracePt t="13522" x="5422900" y="1357313"/>
          <p14:tracePt t="13531" x="5591175" y="1347788"/>
          <p14:tracePt t="13539" x="5757863" y="1319213"/>
          <p14:tracePt t="13547" x="5876925" y="1239838"/>
          <p14:tracePt t="13554" x="5915025" y="1220788"/>
          <p14:tracePt t="13563" x="5945188" y="1181100"/>
          <p14:tracePt t="13570" x="5954713" y="1122363"/>
          <p14:tracePt t="13579" x="5954713" y="1101725"/>
          <p14:tracePt t="13586" x="5954713" y="1033463"/>
          <p14:tracePt t="13595" x="5954713" y="984250"/>
          <p14:tracePt t="13603" x="5954713" y="914400"/>
          <p14:tracePt t="13611" x="5895975" y="865188"/>
          <p14:tracePt t="13620" x="5837238" y="827088"/>
          <p14:tracePt t="13630" x="5748338" y="777875"/>
          <p14:tracePt t="13636" x="5630863" y="738188"/>
          <p14:tracePt t="13643" x="5561013" y="728663"/>
          <p14:tracePt t="13653" x="5434013" y="688975"/>
          <p14:tracePt t="13661" x="5364163" y="688975"/>
          <p14:tracePt t="13669" x="5246688" y="688975"/>
          <p14:tracePt t="13676" x="5127625" y="688975"/>
          <p14:tracePt t="13683" x="5040313" y="688975"/>
          <p14:tracePt t="13692" x="4960938" y="708025"/>
          <p14:tracePt t="13699" x="4881563" y="728663"/>
          <p14:tracePt t="13706" x="4803775" y="777875"/>
          <p14:tracePt t="13715" x="4724400" y="827088"/>
          <p14:tracePt t="13723" x="4705350" y="846138"/>
          <p14:tracePt t="13731" x="4665663" y="885825"/>
          <p14:tracePt t="13739" x="4646613" y="925513"/>
          <p14:tracePt t="13747" x="4635500" y="963613"/>
          <p14:tracePt t="13754" x="4635500" y="984250"/>
          <p14:tracePt t="13763" x="4635500" y="1023938"/>
          <p14:tracePt t="13771" x="4635500" y="1042988"/>
          <p14:tracePt t="13779" x="4635500" y="1062038"/>
          <p14:tracePt t="13787" x="4635500" y="1092200"/>
          <p14:tracePt t="13795" x="4635500" y="1101725"/>
          <p14:tracePt t="13803" x="4635500" y="1131888"/>
          <p14:tracePt t="13811" x="4635500" y="1150938"/>
          <p14:tracePt t="13820" x="4695825" y="1200150"/>
          <p14:tracePt t="13827" x="4773613" y="1230313"/>
          <p14:tracePt t="13836" x="4911725" y="1249363"/>
          <p14:tracePt t="13843" x="5099050" y="1279525"/>
          <p14:tracePt t="13853" x="5256213" y="1279525"/>
          <p14:tracePt t="13861" x="5443538" y="1279525"/>
          <p14:tracePt t="13870" x="5600700" y="1279525"/>
          <p14:tracePt t="13879" x="5738813" y="1279525"/>
          <p14:tracePt t="13883" x="5837238" y="1279525"/>
          <p14:tracePt t="13891" x="5915025" y="1249363"/>
          <p14:tracePt t="13904" x="5945188" y="1220788"/>
          <p14:tracePt t="13907" x="5964238" y="1200150"/>
          <p14:tracePt t="13923" x="5964238" y="1160463"/>
          <p14:tracePt t="13931" x="5964238" y="1111250"/>
          <p14:tracePt t="13939" x="5964238" y="1082675"/>
          <p14:tracePt t="13947" x="5954713" y="1042988"/>
          <p14:tracePt t="13954" x="5895975" y="993775"/>
          <p14:tracePt t="13962" x="5837238" y="944563"/>
          <p14:tracePt t="13971" x="5757863" y="914400"/>
          <p14:tracePt t="13979" x="5668963" y="865188"/>
          <p14:tracePt t="13986" x="5581650" y="846138"/>
          <p14:tracePt t="13995" x="5502275" y="836613"/>
          <p14:tracePt t="14004" x="5434013" y="836613"/>
          <p14:tracePt t="14011" x="5364163" y="836613"/>
          <p14:tracePt t="14021" x="5286375" y="836613"/>
          <p14:tracePt t="14028" x="5216525" y="836613"/>
          <p14:tracePt t="14036" x="5167313" y="836613"/>
          <p14:tracePt t="14043" x="5089525" y="885825"/>
          <p14:tracePt t="14053" x="5049838" y="914400"/>
          <p14:tracePt t="14060" x="4970463" y="974725"/>
          <p14:tracePt t="14069" x="4941888" y="1012825"/>
          <p14:tracePt t="14076" x="4921250" y="1033463"/>
          <p14:tracePt t="14083" x="4911725" y="1092200"/>
          <p14:tracePt t="14091" x="4911725" y="1141413"/>
          <p14:tracePt t="14099" x="4911725" y="1190625"/>
          <p14:tracePt t="14107" x="4911725" y="1209675"/>
          <p14:tracePt t="14114" x="4911725" y="1258888"/>
          <p14:tracePt t="14123" x="4911725" y="1338263"/>
          <p14:tracePt t="14131" x="4951413" y="1357313"/>
          <p14:tracePt t="14139" x="5059363" y="1406525"/>
          <p14:tracePt t="14147" x="5157788" y="1427163"/>
          <p14:tracePt t="14155" x="5295900" y="1446213"/>
          <p14:tracePt t="14163" x="5434013" y="1446213"/>
          <p14:tracePt t="14171" x="5600700" y="1446213"/>
          <p14:tracePt t="14179" x="5778500" y="1446213"/>
          <p14:tracePt t="14186" x="5964238" y="1446213"/>
          <p14:tracePt t="14195" x="6083300" y="1417638"/>
          <p14:tracePt t="14204" x="6161088" y="1387475"/>
          <p14:tracePt t="14211" x="6210300" y="1368425"/>
          <p14:tracePt t="14220" x="6240463" y="1347788"/>
          <p14:tracePt t="14227" x="6259513" y="1328738"/>
          <p14:tracePt t="14237" x="6259513" y="1289050"/>
          <p14:tracePt t="14245" x="6259513" y="1270000"/>
          <p14:tracePt t="14254" x="6259513" y="1209675"/>
          <p14:tracePt t="14259" x="6259513" y="1181100"/>
          <p14:tracePt t="14271" x="6230938" y="1122363"/>
          <p14:tracePt t="14276" x="6172200" y="1052513"/>
          <p14:tracePt t="14283" x="6043613" y="984250"/>
          <p14:tracePt t="14291" x="5945188" y="954088"/>
          <p14:tracePt t="14299" x="5827713" y="914400"/>
          <p14:tracePt t="14307" x="5699125" y="885825"/>
          <p14:tracePt t="14315" x="5591175" y="885825"/>
          <p14:tracePt t="14323" x="5492750" y="885825"/>
          <p14:tracePt t="14331" x="5403850" y="885825"/>
          <p14:tracePt t="14339" x="5345113" y="885825"/>
          <p14:tracePt t="14347" x="5295900" y="904875"/>
          <p14:tracePt t="14355" x="5265738" y="925513"/>
          <p14:tracePt t="14363" x="5226050" y="963613"/>
          <p14:tracePt t="14371" x="5216525" y="974725"/>
          <p14:tracePt t="14379" x="5207000" y="1033463"/>
          <p14:tracePt t="14387" x="5207000" y="1073150"/>
          <p14:tracePt t="14395" x="5207000" y="1141413"/>
          <p14:tracePt t="14403" x="5207000" y="1209675"/>
          <p14:tracePt t="14411" x="5207000" y="1249363"/>
          <p14:tracePt t="14419" x="5237163" y="1328738"/>
          <p14:tracePt t="14427" x="5305425" y="1387475"/>
          <p14:tracePt t="14436" x="5345113" y="1417638"/>
          <p14:tracePt t="14444" x="5472113" y="1455738"/>
          <p14:tracePt t="14453" x="5561013" y="1455738"/>
          <p14:tracePt t="14460" x="5729288" y="1476375"/>
          <p14:tracePt t="14469" x="5886450" y="1476375"/>
          <p14:tracePt t="14476" x="6024563" y="1476375"/>
          <p14:tracePt t="14483" x="6181725" y="1476375"/>
          <p14:tracePt t="14491" x="6329363" y="1455738"/>
          <p14:tracePt t="14499" x="6407150" y="1427163"/>
          <p14:tracePt t="14507" x="6486525" y="1377950"/>
          <p14:tracePt t="14516" x="6516688" y="1347788"/>
          <p14:tracePt t="14522" x="6526213" y="1308100"/>
          <p14:tracePt t="14531" x="6526213" y="1289050"/>
          <p14:tracePt t="14539" x="6526213" y="1239838"/>
          <p14:tracePt t="14550" x="6526213" y="1190625"/>
          <p14:tracePt t="14554" x="6486525" y="1111250"/>
          <p14:tracePt t="14565" x="6427788" y="1033463"/>
          <p14:tracePt t="14570" x="6319838" y="963613"/>
          <p14:tracePt t="14579" x="6200775" y="904875"/>
          <p14:tracePt t="14587" x="6013450" y="885825"/>
          <p14:tracePt t="14595" x="5778500" y="827088"/>
          <p14:tracePt t="14603" x="5591175" y="815975"/>
          <p14:tracePt t="14612" x="5364163" y="815975"/>
          <p14:tracePt t="14620" x="5118100" y="815975"/>
          <p14:tracePt t="14627" x="4911725" y="836613"/>
          <p14:tracePt t="14636" x="4745038" y="895350"/>
          <p14:tracePt t="14643" x="4567238" y="993775"/>
          <p14:tracePt t="14654" x="4448175" y="1082675"/>
          <p14:tracePt t="14660" x="4340225" y="1150938"/>
          <p14:tracePt t="14670" x="4291013" y="1230313"/>
          <p14:tracePt t="14675" x="4281488" y="1279525"/>
          <p14:tracePt t="14683" x="4281488" y="1338263"/>
          <p14:tracePt t="14691" x="4281488" y="1406525"/>
          <p14:tracePt t="14699" x="4281488" y="1476375"/>
          <p14:tracePt t="14707" x="4321175" y="1514475"/>
          <p14:tracePt t="14715" x="4429125" y="1584325"/>
          <p14:tracePt t="14723" x="4527550" y="1603375"/>
          <p14:tracePt t="14731" x="4684713" y="1643063"/>
          <p14:tracePt t="14738" x="4872038" y="1643063"/>
          <p14:tracePt t="14748" x="5029200" y="1643063"/>
          <p14:tracePt t="14755" x="5216525" y="1643063"/>
          <p14:tracePt t="14763" x="5422900" y="1643063"/>
          <p14:tracePt t="14771" x="5610225" y="1612900"/>
          <p14:tracePt t="14779" x="5797550" y="1535113"/>
          <p14:tracePt t="14787" x="5945188" y="1485900"/>
          <p14:tracePt t="14795" x="6024563" y="1436688"/>
          <p14:tracePt t="14803" x="6083300" y="1368425"/>
          <p14:tracePt t="14811" x="6111875" y="1319213"/>
          <p14:tracePt t="14819" x="6111875" y="1239838"/>
          <p14:tracePt t="14827" x="6111875" y="1209675"/>
          <p14:tracePt t="14835" x="6111875" y="1150938"/>
          <p14:tracePt t="14843" x="6111875" y="1101725"/>
          <p14:tracePt t="14854" x="6083300" y="1033463"/>
          <p14:tracePt t="14859" x="6053138" y="1003300"/>
          <p14:tracePt t="14869" x="6013450" y="963613"/>
          <p14:tracePt t="14876" x="5945188" y="954088"/>
          <p14:tracePt t="14883" x="5837238" y="895350"/>
          <p14:tracePt t="14891" x="5767388" y="895350"/>
          <p14:tracePt t="14899" x="5680075" y="895350"/>
          <p14:tracePt t="14907" x="5600700" y="895350"/>
          <p14:tracePt t="14915" x="5483225" y="904875"/>
          <p14:tracePt t="14923" x="5403850" y="935038"/>
          <p14:tracePt t="14931" x="5305425" y="1003300"/>
          <p14:tracePt t="14939" x="5226050" y="1052513"/>
          <p14:tracePt t="14948" x="5167313" y="1101725"/>
          <p14:tracePt t="14955" x="5099050" y="1160463"/>
          <p14:tracePt t="14963" x="5059363" y="1200150"/>
          <p14:tracePt t="14971" x="5049838" y="1230313"/>
          <p14:tracePt t="14979" x="5049838" y="1279525"/>
          <p14:tracePt t="14986" x="5049838" y="1319213"/>
          <p14:tracePt t="14995" x="5049838" y="1338263"/>
          <p14:tracePt t="15003" x="5049838" y="1387475"/>
          <p14:tracePt t="15011" x="5049838" y="1406525"/>
          <p14:tracePt t="15019" x="5118100" y="1427163"/>
          <p14:tracePt t="15027" x="5216525" y="1427163"/>
          <p14:tracePt t="15035" x="5305425" y="1427163"/>
          <p14:tracePt t="15043" x="5472113" y="1427163"/>
          <p14:tracePt t="15053" x="5630863" y="1427163"/>
          <p14:tracePt t="15060" x="5748338" y="1427163"/>
          <p14:tracePt t="15070" x="5935663" y="1377950"/>
          <p14:tracePt t="15075" x="6053138" y="1347788"/>
          <p14:tracePt t="15083" x="6132513" y="1298575"/>
          <p14:tracePt t="15091" x="6172200" y="1258888"/>
          <p14:tracePt t="15099" x="6181725" y="1249363"/>
          <p14:tracePt t="15108" x="6200775" y="1220788"/>
          <p14:tracePt t="15115" x="6200775" y="1171575"/>
          <p14:tracePt t="15123" x="6200775" y="1150938"/>
          <p14:tracePt t="15131" x="6200775" y="1101725"/>
          <p14:tracePt t="15139" x="6142038" y="1023938"/>
          <p14:tracePt t="15147" x="6024563" y="974725"/>
          <p14:tracePt t="15155" x="5876925" y="914400"/>
          <p14:tracePt t="15163" x="5689600" y="855663"/>
          <p14:tracePt t="15171" x="5532438" y="855663"/>
          <p14:tracePt t="15179" x="5364163" y="855663"/>
          <p14:tracePt t="15186" x="5187950" y="855663"/>
          <p14:tracePt t="15196" x="5019675" y="855663"/>
          <p14:tracePt t="15202" x="4862513" y="885825"/>
          <p14:tracePt t="15211" x="4733925" y="944563"/>
          <p14:tracePt t="15219" x="4616450" y="993775"/>
          <p14:tracePt t="15228" x="4508500" y="1062038"/>
          <p14:tracePt t="15235" x="4429125" y="1131888"/>
          <p14:tracePt t="15242" x="4360863" y="1190625"/>
          <p14:tracePt t="15254" x="4349750" y="1239838"/>
          <p14:tracePt t="15260" x="4340225" y="1279525"/>
          <p14:tracePt t="15270" x="4340225" y="1347788"/>
          <p14:tracePt t="15275" x="4340225" y="1417638"/>
          <p14:tracePt t="15285" x="4340225" y="1495425"/>
          <p14:tracePt t="15292" x="4340225" y="1563688"/>
          <p14:tracePt t="15299" x="4410075" y="1633538"/>
          <p14:tracePt t="15307" x="4546600" y="1662113"/>
          <p14:tracePt t="15315" x="4675188" y="1722438"/>
          <p14:tracePt t="15322" x="4832350" y="1731963"/>
          <p14:tracePt t="15331" x="5000625" y="1731963"/>
          <p14:tracePt t="15339" x="5176838" y="1731963"/>
          <p14:tracePt t="15347" x="5364163" y="1731963"/>
          <p14:tracePt t="15355" x="5521325" y="1731963"/>
          <p14:tracePt t="15363" x="5659438" y="1731963"/>
          <p14:tracePt t="15371" x="5748338" y="1682750"/>
          <p14:tracePt t="15379" x="5827713" y="1633538"/>
          <p14:tracePt t="15386" x="5846763" y="1603375"/>
          <p14:tracePt t="15395" x="5856288" y="1584325"/>
          <p14:tracePt t="15402" x="5856288" y="1544638"/>
          <p14:tracePt t="15411" x="5856288" y="1495425"/>
          <p14:tracePt t="15419" x="5856288" y="1446213"/>
          <p14:tracePt t="15428" x="5827713" y="1368425"/>
          <p14:tracePt t="15435" x="5767388" y="1308100"/>
          <p14:tracePt t="15445" x="5680075" y="1220788"/>
          <p14:tracePt t="15452" x="5600700" y="1171575"/>
          <p14:tracePt t="15460" x="5472113" y="1122363"/>
          <p14:tracePt t="15470" x="5373688" y="1101725"/>
          <p14:tracePt t="15475" x="5286375" y="1101725"/>
          <p14:tracePt t="15485" x="5187950" y="1101725"/>
          <p14:tracePt t="15491" x="5078413" y="1101725"/>
          <p14:tracePt t="15499" x="4960938" y="1101725"/>
          <p14:tracePt t="15507" x="4794250" y="1150938"/>
          <p14:tracePt t="15515" x="4675188" y="1200150"/>
          <p14:tracePt t="15522" x="4527550" y="1258888"/>
          <p14:tracePt t="15531" x="4398963" y="1328738"/>
          <p14:tracePt t="15539" x="4251325" y="1406525"/>
          <p14:tracePt t="15547" x="4133850" y="1476375"/>
          <p14:tracePt t="15554" x="4065588" y="1514475"/>
          <p14:tracePt t="15563" x="4005263" y="1563688"/>
          <p14:tracePt t="15571" x="3986213" y="1584325"/>
          <p14:tracePt t="15579" x="3976688" y="1612900"/>
          <p14:tracePt t="15707" x="3976688" y="1624013"/>
          <p14:tracePt t="15715" x="3976688" y="1662113"/>
          <p14:tracePt t="15723" x="3976688" y="1722438"/>
          <p14:tracePt t="15731" x="4065588" y="1820863"/>
          <p14:tracePt t="15739" x="4192588" y="1957388"/>
          <p14:tracePt t="15747" x="4370388" y="2105025"/>
          <p14:tracePt t="15755" x="4586288" y="2224088"/>
          <p14:tracePt t="15763" x="4783138" y="2362200"/>
          <p14:tracePt t="15771" x="4951413" y="2459038"/>
          <p14:tracePt t="15779" x="5099050" y="2528888"/>
          <p14:tracePt t="15787" x="5286375" y="2587625"/>
          <p14:tracePt t="15795" x="5443538" y="2606675"/>
          <p14:tracePt t="15803" x="5610225" y="2606675"/>
          <p14:tracePt t="15811" x="5699125" y="2606675"/>
          <p14:tracePt t="15819" x="5797550" y="2606675"/>
          <p14:tracePt t="15827" x="5915025" y="2597150"/>
          <p14:tracePt t="15836" x="6053138" y="2578100"/>
          <p14:tracePt t="15843" x="6240463" y="2528888"/>
          <p14:tracePt t="15852" x="6456363" y="2470150"/>
          <p14:tracePt t="15859" x="6692900" y="2390775"/>
          <p14:tracePt t="15868" x="7018338" y="2292350"/>
          <p14:tracePt t="15877" x="7254875" y="2233613"/>
          <p14:tracePt t="15885" x="7421563" y="2174875"/>
          <p14:tracePt t="15891" x="7648575" y="2125663"/>
          <p14:tracePt t="15903" x="7815263" y="2066925"/>
          <p14:tracePt t="15907" x="8031163" y="2006600"/>
          <p14:tracePt t="15915" x="8218488" y="1968500"/>
          <p14:tracePt t="15923" x="8337550" y="1898650"/>
          <p14:tracePt t="15931" x="8445500" y="1849438"/>
          <p14:tracePt t="15939" x="8523288" y="1800225"/>
          <p14:tracePt t="15947" x="8534400" y="1790700"/>
          <p14:tracePt t="15956" x="8543925" y="1771650"/>
          <p14:tracePt t="15962" x="8553450" y="1760538"/>
          <p14:tracePt t="15971" x="8553450" y="1722438"/>
          <p14:tracePt t="15979" x="8553450" y="1711325"/>
          <p14:tracePt t="15987" x="8553450" y="1692275"/>
          <p14:tracePt t="15995" x="8553450" y="1673225"/>
          <p14:tracePt t="16002" x="8553450" y="1652588"/>
          <p14:tracePt t="16011" x="8523288" y="1624013"/>
          <p14:tracePt t="16019" x="8485188" y="1603375"/>
          <p14:tracePt t="16027" x="8464550" y="1603375"/>
          <p14:tracePt t="16035" x="8445500" y="1584325"/>
          <p14:tracePt t="16043" x="8405813" y="1584325"/>
          <p14:tracePt t="16052" x="8356600" y="1584325"/>
          <p14:tracePt t="16059" x="8288338" y="1584325"/>
          <p14:tracePt t="16069" x="8218488" y="1584325"/>
          <p14:tracePt t="16075" x="8101013" y="1584325"/>
          <p14:tracePt t="16085" x="8021638" y="1593850"/>
          <p14:tracePt t="16091" x="7923213" y="1612900"/>
          <p14:tracePt t="16099" x="7854950" y="1624013"/>
          <p14:tracePt t="16107" x="7707313" y="1662113"/>
          <p14:tracePt t="16115" x="7658100" y="1673225"/>
          <p14:tracePt t="16123" x="7608888" y="1673225"/>
          <p14:tracePt t="16131" x="7578725" y="1673225"/>
          <p14:tracePt t="16141" x="7569200" y="1673225"/>
          <p14:tracePt t="16147" x="7550150" y="1673225"/>
          <p14:tracePt t="16155" x="7550150" y="1662113"/>
          <p14:tracePt t="16163" x="7519988" y="1584325"/>
          <p14:tracePt t="16171" x="7510463" y="1485900"/>
          <p14:tracePt t="16179" x="7510463" y="1417638"/>
          <p14:tracePt t="16187" x="7489825" y="1338263"/>
          <p14:tracePt t="16195" x="7480300" y="1249363"/>
          <p14:tracePt t="16202" x="7431088" y="1141413"/>
          <p14:tracePt t="16211" x="7391400" y="1042988"/>
          <p14:tracePt t="16218" x="7342188" y="963613"/>
          <p14:tracePt t="16227" x="7283450" y="885825"/>
          <p14:tracePt t="16235" x="7254875" y="855663"/>
          <p14:tracePt t="16243" x="7215188" y="815975"/>
          <p14:tracePt t="16252" x="7165975" y="806450"/>
          <p14:tracePt t="16259" x="7126288" y="777875"/>
          <p14:tracePt t="16268" x="7058025" y="766763"/>
          <p14:tracePt t="16276" x="6978650" y="747713"/>
          <p14:tracePt t="16285" x="6861175" y="747713"/>
          <p14:tracePt t="16293" x="6772275" y="747713"/>
          <p14:tracePt t="16301" x="6692900" y="747713"/>
          <p14:tracePt t="16308" x="6624638" y="747713"/>
          <p14:tracePt t="16315" x="6554788" y="747713"/>
          <p14:tracePt t="16323" x="6477000" y="757238"/>
          <p14:tracePt t="16331" x="6456363" y="777875"/>
          <p14:tracePt t="16339" x="6418263" y="815975"/>
          <p14:tracePt t="16347" x="6388100" y="855663"/>
          <p14:tracePt t="16355" x="6388100" y="904875"/>
          <p14:tracePt t="16362" x="6388100" y="974725"/>
          <p14:tracePt t="16371" x="6388100" y="1111250"/>
          <p14:tracePt t="16379" x="6388100" y="1230313"/>
          <p14:tracePt t="16387" x="6418263" y="1347788"/>
          <p14:tracePt t="16395" x="6467475" y="1455738"/>
          <p14:tracePt t="16403" x="6535738" y="1554163"/>
          <p14:tracePt t="16411" x="6624638" y="1643063"/>
          <p14:tracePt t="16420" x="6723063" y="1692275"/>
          <p14:tracePt t="16427" x="6870700" y="1741488"/>
          <p14:tracePt t="16435" x="7027863" y="1741488"/>
          <p14:tracePt t="16442" x="7234238" y="1741488"/>
          <p14:tracePt t="16452" x="7412038" y="1741488"/>
          <p14:tracePt t="16459" x="7599363" y="1741488"/>
          <p14:tracePt t="16470" x="7735888" y="1722438"/>
          <p14:tracePt t="16475" x="7883525" y="1662113"/>
          <p14:tracePt t="16485" x="7943850" y="1603375"/>
          <p14:tracePt t="16492" x="8031163" y="1514475"/>
          <p14:tracePt t="16502" x="8042275" y="1466850"/>
          <p14:tracePt t="16507" x="8061325" y="1387475"/>
          <p14:tracePt t="16515" x="8061325" y="1319213"/>
          <p14:tracePt t="16523" x="8061325" y="1200150"/>
          <p14:tracePt t="16531" x="8061325" y="1092200"/>
          <p14:tracePt t="16539" x="7981950" y="963613"/>
          <p14:tracePt t="16547" x="7913688" y="876300"/>
          <p14:tracePt t="16554" x="7805738" y="766763"/>
          <p14:tracePt t="16563" x="7726363" y="728663"/>
          <p14:tracePt t="16570" x="7578725" y="649288"/>
          <p14:tracePt t="16579" x="7461250" y="619125"/>
          <p14:tracePt t="16587" x="7273925" y="581025"/>
          <p14:tracePt t="16594" x="7086600" y="560388"/>
          <p14:tracePt t="16605" x="6840538" y="560388"/>
          <p14:tracePt t="16612" x="6653213" y="560388"/>
          <p14:tracePt t="16618" x="6427788" y="569913"/>
          <p14:tracePt t="16627" x="6259513" y="609600"/>
          <p14:tracePt t="16635" x="6092825" y="698500"/>
          <p14:tracePt t="16643" x="5964238" y="757238"/>
          <p14:tracePt t="16652" x="5886450" y="815975"/>
          <p14:tracePt t="16659" x="5797550" y="885825"/>
          <p14:tracePt t="16669" x="5757863" y="944563"/>
          <p14:tracePt t="16676" x="5748338" y="984250"/>
          <p14:tracePt t="16685" x="5748338" y="1003300"/>
          <p14:tracePt t="16692" x="5748338" y="1042988"/>
          <p14:tracePt t="16702" x="5757863" y="1092200"/>
          <p14:tracePt t="16707" x="5827713" y="1141413"/>
          <p14:tracePt t="16715" x="5915025" y="1160463"/>
          <p14:tracePt t="16723" x="6043613" y="1230313"/>
          <p14:tracePt t="16731" x="6181725" y="1249363"/>
          <p14:tracePt t="16739" x="6348413" y="1279525"/>
          <p14:tracePt t="16748" x="6554788" y="1279525"/>
          <p14:tracePt t="16754" x="6742113" y="1279525"/>
          <p14:tracePt t="16763" x="6938963" y="1279525"/>
          <p14:tracePt t="16771" x="7107238" y="1279525"/>
          <p14:tracePt t="16780" x="7264400" y="1279525"/>
          <p14:tracePt t="16788" x="7292975" y="1258888"/>
          <p14:tracePt t="16795" x="7362825" y="1230313"/>
          <p14:tracePt t="16803" x="7372350" y="1220788"/>
          <p14:tracePt t="16811" x="7372350" y="1200150"/>
          <p14:tracePt t="16818" x="7372350" y="1171575"/>
          <p14:tracePt t="16827" x="7372350" y="1111250"/>
          <p14:tracePt t="16836" x="7372350" y="1082675"/>
          <p14:tracePt t="16843" x="7372350" y="1023938"/>
          <p14:tracePt t="16851" x="7332663" y="954088"/>
          <p14:tracePt t="16859" x="7292975" y="895350"/>
          <p14:tracePt t="16868" x="7254875" y="855663"/>
          <p14:tracePt t="16875" x="7165975" y="766763"/>
          <p14:tracePt t="16885" x="7126288" y="728663"/>
          <p14:tracePt t="16892" x="7067550" y="668338"/>
          <p14:tracePt t="16902" x="7027863" y="649288"/>
          <p14:tracePt t="16907" x="6988175" y="639763"/>
          <p14:tracePt t="16915" x="6938963" y="630238"/>
          <p14:tracePt t="16923" x="6899275" y="630238"/>
          <p14:tracePt t="16931" x="6861175" y="630238"/>
          <p14:tracePt t="16939" x="6831013" y="630238"/>
          <p14:tracePt t="16947" x="6800850" y="630238"/>
          <p14:tracePt t="16955" x="6791325" y="630238"/>
          <p14:tracePt t="16964" x="6781800" y="630238"/>
          <p14:tracePt t="16971" x="6772275" y="649288"/>
          <p14:tracePt t="16979" x="6762750" y="668338"/>
          <p14:tracePt t="16987" x="6762750" y="708025"/>
          <p14:tracePt t="16995" x="6732588" y="766763"/>
          <p14:tracePt t="17003" x="6713538" y="806450"/>
          <p14:tracePt t="17011" x="6653213" y="846138"/>
          <p14:tracePt t="17018" x="6594475" y="876300"/>
          <p14:tracePt t="17027" x="6545263" y="885825"/>
          <p14:tracePt t="17035" x="6505575" y="925513"/>
          <p14:tracePt t="17043" x="6477000" y="935038"/>
          <p14:tracePt t="17052" x="6467475" y="963613"/>
          <p14:tracePt t="17059" x="6467475" y="984250"/>
          <p14:tracePt t="17068" x="6467475" y="993775"/>
          <p14:tracePt t="17075" x="6467475" y="1012825"/>
          <p14:tracePt t="17107" x="6467475" y="1023938"/>
          <p14:tracePt t="17155" x="6467475" y="1042988"/>
          <p14:tracePt t="17162" x="6545263" y="1092200"/>
          <p14:tracePt t="17171" x="6624638" y="1160463"/>
          <p14:tracePt t="17180" x="6713538" y="1220788"/>
          <p14:tracePt t="17187" x="6791325" y="1328738"/>
          <p14:tracePt t="17194" x="6821488" y="1368425"/>
          <p14:tracePt t="17205" x="6821488" y="1417638"/>
          <p14:tracePt t="17211" x="6821488" y="1427163"/>
          <p14:tracePt t="17218" x="6821488" y="1466850"/>
          <p14:tracePt t="17228" x="6821488" y="1476375"/>
          <p14:tracePt t="17267" x="6831013" y="1485900"/>
          <p14:tracePt t="17275" x="6880225" y="1466850"/>
          <p14:tracePt t="17283" x="6938963" y="1427163"/>
          <p14:tracePt t="17291" x="6978650" y="1387475"/>
          <p14:tracePt t="17301" x="7037388" y="1357313"/>
          <p14:tracePt t="17310" x="7077075" y="1319213"/>
          <p14:tracePt t="17316" x="7156450" y="1270000"/>
          <p14:tracePt t="17323" x="7243763" y="1200150"/>
          <p14:tracePt t="17331" x="7304088" y="1141413"/>
          <p14:tracePt t="17338" x="7381875" y="1092200"/>
          <p14:tracePt t="17347" x="7391400" y="1082675"/>
          <p14:tracePt t="17354" x="7421563" y="1052513"/>
          <p14:tracePt t="17362" x="7440613" y="1033463"/>
          <p14:tracePt t="17371" x="7440613" y="1012825"/>
          <p14:tracePt t="17379" x="7440613" y="993775"/>
          <p14:tracePt t="17387" x="7440613" y="963613"/>
          <p14:tracePt t="17395" x="7440613" y="935038"/>
          <p14:tracePt t="17403" x="7440613" y="904875"/>
          <p14:tracePt t="17411" x="7440613" y="895350"/>
          <p14:tracePt t="17418" x="7440613" y="865188"/>
          <p14:tracePt t="17427" x="7431088" y="855663"/>
          <p14:tracePt t="17435" x="7391400" y="836613"/>
          <p14:tracePt t="17443" x="7353300" y="836613"/>
          <p14:tracePt t="17451" x="7304088" y="806450"/>
          <p14:tracePt t="17459" x="7254875" y="806450"/>
          <p14:tracePt t="17468" x="7185025" y="806450"/>
          <p14:tracePt t="17475" x="7126288" y="806450"/>
          <p14:tracePt t="17484" x="7096125" y="806450"/>
          <p14:tracePt t="17491" x="7037388" y="806450"/>
          <p14:tracePt t="17503" x="6997700" y="815975"/>
          <p14:tracePt t="17507" x="6959600" y="846138"/>
          <p14:tracePt t="17518" x="6938963" y="876300"/>
          <p14:tracePt t="17525" x="6919913" y="895350"/>
          <p14:tracePt t="17531" x="6919913" y="904875"/>
          <p14:tracePt t="17539" x="6919913" y="935038"/>
          <p14:tracePt t="17547" x="6919913" y="993775"/>
          <p14:tracePt t="17555" x="6919913" y="1062038"/>
          <p14:tracePt t="17563" x="6919913" y="1131888"/>
          <p14:tracePt t="17571" x="6919913" y="1200150"/>
          <p14:tracePt t="17579" x="6919913" y="1258888"/>
          <p14:tracePt t="17587" x="6919913" y="1279525"/>
          <p14:tracePt t="17595" x="6919913" y="1308100"/>
          <p14:tracePt t="17603" x="6919913" y="1319213"/>
          <p14:tracePt t="17611" x="6929438" y="1328738"/>
          <p14:tracePt t="17620" x="6938963" y="1368425"/>
          <p14:tracePt t="17627" x="6948488" y="1377950"/>
          <p14:tracePt t="17635" x="6969125" y="1387475"/>
          <p14:tracePt t="17643" x="6978650" y="1387475"/>
          <p14:tracePt t="17651" x="6988175" y="1387475"/>
          <p14:tracePt t="17660" x="7008813" y="1387475"/>
          <p14:tracePt t="17725" x="6978650" y="1387475"/>
          <p14:tracePt t="17731" x="6978650" y="1368425"/>
          <p14:tracePt t="17738" x="6978650" y="1308100"/>
          <p14:tracePt t="17747" x="6978650" y="1258888"/>
          <p14:tracePt t="17756" x="6978650" y="1220788"/>
          <p14:tracePt t="17762" x="6978650" y="1150938"/>
          <p14:tracePt t="17771" x="6978650" y="1122363"/>
          <p14:tracePt t="17779" x="6978650" y="1082675"/>
          <p14:tracePt t="17787" x="6978650" y="1062038"/>
          <p14:tracePt t="17795" x="6978650" y="1003300"/>
          <p14:tracePt t="17803" x="6978650" y="993775"/>
          <p14:tracePt t="17811" x="6978650" y="974725"/>
          <p14:tracePt t="17819" x="6978650" y="954088"/>
          <p14:tracePt t="17827" x="6969125" y="944563"/>
          <p14:tracePt t="17835" x="6959600" y="935038"/>
          <p14:tracePt t="17851" x="6948488" y="914400"/>
          <p14:tracePt t="17859" x="6938963" y="885825"/>
          <p14:tracePt t="17875" x="6929438" y="876300"/>
          <p14:tracePt t="18067" x="6929438" y="895350"/>
          <p14:tracePt t="18075" x="6929438" y="925513"/>
          <p14:tracePt t="18082" x="6929438" y="935038"/>
          <p14:tracePt t="18123" x="6929438" y="944563"/>
          <p14:tracePt t="18220" x="6919913" y="935038"/>
          <p14:tracePt t="18253" x="6919913" y="925513"/>
          <p14:tracePt t="18258" x="6910388" y="885825"/>
          <p14:tracePt t="18979" x="6880225" y="885825"/>
          <p14:tracePt t="18987" x="6870700" y="885825"/>
          <p14:tracePt t="18995" x="6861175" y="885825"/>
          <p14:tracePt t="19003" x="6850063" y="895350"/>
          <p14:tracePt t="19018" x="6831013" y="895350"/>
          <p14:tracePt t="19027" x="6821488" y="895350"/>
          <p14:tracePt t="19035" x="6800850" y="895350"/>
          <p14:tracePt t="19043" x="6781800" y="904875"/>
          <p14:tracePt t="19050" x="6742113" y="935038"/>
          <p14:tracePt t="19067" x="6723063" y="935038"/>
          <p14:tracePt t="19075" x="6692900" y="944563"/>
          <p14:tracePt t="19108" x="6683375" y="954088"/>
          <p14:tracePt t="19115" x="6664325" y="954088"/>
          <p14:tracePt t="19122" x="6653213" y="954088"/>
          <p14:tracePt t="19131" x="6634163" y="954088"/>
          <p14:tracePt t="19138" x="6594475" y="954088"/>
          <p14:tracePt t="19146" x="6575425" y="963613"/>
          <p14:tracePt t="19154" x="6535738" y="963613"/>
          <p14:tracePt t="19162" x="6467475" y="963613"/>
          <p14:tracePt t="19170" x="6388100" y="993775"/>
          <p14:tracePt t="19178" x="6319838" y="993775"/>
          <p14:tracePt t="19186" x="6221413" y="1012825"/>
          <p14:tracePt t="19194" x="6062663" y="1012825"/>
          <p14:tracePt t="19203" x="5905500" y="1012825"/>
          <p14:tracePt t="19210" x="5718175" y="1033463"/>
          <p14:tracePt t="19219" x="5492750" y="1033463"/>
          <p14:tracePt t="19227" x="5207000" y="1052513"/>
          <p14:tracePt t="19234" x="4921250" y="1052513"/>
          <p14:tracePt t="19242" x="4478338" y="1101725"/>
          <p14:tracePt t="19251" x="4084638" y="1131888"/>
          <p14:tracePt t="19258" x="3700463" y="1150938"/>
          <p14:tracePt t="19266" x="3238500" y="1258888"/>
          <p14:tracePt t="19275" x="2884488" y="1308100"/>
          <p14:tracePt t="19283" x="2490788" y="1357313"/>
          <p14:tracePt t="19290" x="2174875" y="1406525"/>
          <p14:tracePt t="19300" x="1938338" y="1485900"/>
          <p14:tracePt t="19307" x="1604963" y="1574800"/>
          <p14:tracePt t="19318" x="1397000" y="1633538"/>
          <p14:tracePt t="19323" x="1181100" y="1711325"/>
          <p14:tracePt t="19333" x="1042988" y="1731963"/>
          <p14:tracePt t="19341" x="895350" y="1781175"/>
          <p14:tracePt t="19347" x="747713" y="1858963"/>
          <p14:tracePt t="19355" x="698500" y="1889125"/>
          <p14:tracePt t="19363" x="649288" y="1947863"/>
          <p14:tracePt t="19371" x="600075" y="2006600"/>
          <p14:tracePt t="19379" x="550863" y="2105025"/>
          <p14:tracePt t="19386" x="522288" y="2184400"/>
          <p14:tracePt t="19394" x="473075" y="2332038"/>
          <p14:tracePt t="19403" x="452438" y="2430463"/>
          <p14:tracePt t="19410" x="412750" y="2547938"/>
          <p14:tracePt t="19418" x="363538" y="2695575"/>
          <p14:tracePt t="19426" x="344488" y="2765425"/>
          <p14:tracePt t="19434" x="334963" y="2863850"/>
          <p14:tracePt t="19442" x="285750" y="2941638"/>
          <p14:tracePt t="19450" x="276225" y="3000375"/>
          <p14:tracePt t="19458" x="255588" y="3049588"/>
          <p14:tracePt t="19466" x="227013" y="3128963"/>
          <p14:tracePt t="19474" x="215900" y="3168650"/>
          <p14:tracePt t="19483" x="215900" y="3217863"/>
          <p14:tracePt t="19490" x="215900" y="3267075"/>
          <p14:tracePt t="19498" x="215900" y="3335338"/>
          <p14:tracePt t="19506" x="215900" y="3384550"/>
          <p14:tracePt t="19515" x="215900" y="3414713"/>
          <p14:tracePt t="19522" x="227013" y="3452813"/>
          <p14:tracePt t="19533" x="246063" y="3473450"/>
          <p14:tracePt t="19538" x="255588" y="3482975"/>
          <p14:tracePt t="19549" x="265113" y="3492500"/>
          <p14:tracePt t="19557" x="285750" y="3513138"/>
          <p14:tracePt t="19562" x="295275" y="3522663"/>
          <p14:tracePt t="19594" x="325438" y="3522663"/>
          <p14:tracePt t="19602" x="374650" y="3522663"/>
          <p14:tracePt t="19610" x="442913" y="3522663"/>
          <p14:tracePt t="19618" x="560388" y="3522663"/>
          <p14:tracePt t="19626" x="728663" y="3502025"/>
          <p14:tracePt t="19634" x="935038" y="3482975"/>
          <p14:tracePt t="19642" x="1122363" y="3463925"/>
          <p14:tracePt t="19650" x="1309688" y="3384550"/>
          <p14:tracePt t="19658" x="1495425" y="3325813"/>
          <p14:tracePt t="19667" x="1663700" y="3295650"/>
          <p14:tracePt t="19675" x="1830388" y="3236913"/>
          <p14:tracePt t="19684" x="1968500" y="3197225"/>
          <p14:tracePt t="19691" x="2135188" y="3128963"/>
          <p14:tracePt t="19700" x="2263775" y="3079750"/>
          <p14:tracePt t="19709" x="2322513" y="3030538"/>
          <p14:tracePt t="19716" x="2401888" y="2962275"/>
          <p14:tracePt t="19724" x="2411413" y="2951163"/>
          <p14:tracePt t="19734" x="2441575" y="2901950"/>
          <p14:tracePt t="19741" x="2441575" y="2892425"/>
          <p14:tracePt t="19747" x="2441575" y="2863850"/>
          <p14:tracePt t="19755" x="2441575" y="2852738"/>
          <p14:tracePt t="19763" x="2441575" y="2824163"/>
          <p14:tracePt t="19771" x="2441575" y="2794000"/>
          <p14:tracePt t="19787" x="2441575" y="2784475"/>
          <p14:tracePt t="19795" x="2430463" y="2774950"/>
          <p14:tracePt t="19885" x="2401888" y="2814638"/>
          <p14:tracePt t="19891" x="2381250" y="2843213"/>
          <p14:tracePt t="19901" x="2371725" y="2863850"/>
          <p14:tracePt t="19917" x="2362200" y="2873375"/>
          <p14:tracePt t="19923" x="2322513" y="2922588"/>
          <p14:tracePt t="19933" x="2293938" y="2951163"/>
          <p14:tracePt t="19940" x="2254250" y="3000375"/>
          <p14:tracePt t="19950" x="2224088" y="3030538"/>
          <p14:tracePt t="19955" x="2195513" y="3049588"/>
          <p14:tracePt t="19963" x="2155825" y="3070225"/>
          <p14:tracePt t="19971" x="2146300" y="3079750"/>
          <p14:tracePt t="19979" x="2106613" y="3109913"/>
          <p14:tracePt t="19987" x="2066925" y="3168650"/>
          <p14:tracePt t="19995" x="2027238" y="3246438"/>
          <p14:tracePt t="20003" x="1998663" y="3325813"/>
          <p14:tracePt t="20011" x="1968500" y="3384550"/>
          <p14:tracePt t="20019" x="1968500" y="3405188"/>
          <p14:tracePt t="20043" x="1968500" y="3414713"/>
          <p14:tracePt t="20075" x="1987550" y="3405188"/>
          <p14:tracePt t="20083" x="1987550" y="3335338"/>
          <p14:tracePt t="20091" x="1978025" y="3286125"/>
          <p14:tracePt t="20100" x="1978025" y="3187700"/>
          <p14:tracePt t="20107" x="1978025" y="3098800"/>
          <p14:tracePt t="20116" x="1978025" y="2981325"/>
          <p14:tracePt t="20124" x="1978025" y="2882900"/>
          <p14:tracePt t="20133" x="1978025" y="2814638"/>
          <p14:tracePt t="20139" x="1968500" y="2735263"/>
          <p14:tracePt t="20150" x="1968500" y="2646363"/>
          <p14:tracePt t="20156" x="1919288" y="2568575"/>
          <p14:tracePt t="20163" x="1889125" y="2508250"/>
          <p14:tracePt t="20171" x="1839913" y="2430463"/>
          <p14:tracePt t="20179" x="1790700" y="2351088"/>
          <p14:tracePt t="20187" x="1771650" y="2322513"/>
          <p14:tracePt t="20195" x="1762125" y="2322513"/>
          <p14:tracePt t="20203" x="1752600" y="2322513"/>
          <p14:tracePt t="20210" x="1712913" y="2322513"/>
          <p14:tracePt t="20219" x="1703388" y="2322513"/>
          <p14:tracePt t="20227" x="1663700" y="2322513"/>
          <p14:tracePt t="20235" x="1604963" y="2351088"/>
          <p14:tracePt t="20243" x="1555750" y="2420938"/>
          <p14:tracePt t="20252" x="1506538" y="2538413"/>
          <p14:tracePt t="20259" x="1506538" y="2606675"/>
          <p14:tracePt t="20266" x="1485900" y="2774950"/>
          <p14:tracePt t="20276" x="1485900" y="2951163"/>
          <p14:tracePt t="20284" x="1516063" y="3079750"/>
          <p14:tracePt t="20291" x="1604963" y="3246438"/>
          <p14:tracePt t="20300" x="1762125" y="3394075"/>
          <p14:tracePt t="20307" x="1949450" y="3492500"/>
          <p14:tracePt t="20316" x="2184400" y="3551238"/>
          <p14:tracePt t="20324" x="2451100" y="3611563"/>
          <p14:tracePt t="20333" x="2725738" y="3611563"/>
          <p14:tracePt t="20340" x="3011488" y="3611563"/>
          <p14:tracePt t="20350" x="3297238" y="3611563"/>
          <p14:tracePt t="20355" x="3513138" y="3541713"/>
          <p14:tracePt t="20363" x="3700463" y="3492500"/>
          <p14:tracePt t="20371" x="3829050" y="3394075"/>
          <p14:tracePt t="20379" x="3868738" y="3355975"/>
          <p14:tracePt t="20387" x="3906838" y="3316288"/>
          <p14:tracePt t="20395" x="3906838" y="3286125"/>
          <p14:tracePt t="20402" x="3906838" y="3227388"/>
          <p14:tracePt t="20411" x="3906838" y="3197225"/>
          <p14:tracePt t="20419" x="3868738" y="3098800"/>
          <p14:tracePt t="20427" x="3808413" y="3040063"/>
          <p14:tracePt t="20435" x="3660775" y="2951163"/>
          <p14:tracePt t="20443" x="3533775" y="2873375"/>
          <p14:tracePt t="20451" x="3395663" y="2843213"/>
          <p14:tracePt t="20460" x="3248025" y="2784475"/>
          <p14:tracePt t="20467" x="3100388" y="2754313"/>
          <p14:tracePt t="20475" x="2913063" y="2695575"/>
          <p14:tracePt t="20483" x="2725738" y="2676525"/>
          <p14:tracePt t="20491" x="2549525" y="2676525"/>
          <p14:tracePt t="20499" x="2362200" y="2676525"/>
          <p14:tracePt t="20508" x="2205038" y="2676525"/>
          <p14:tracePt t="20516" x="2047875" y="2676525"/>
          <p14:tracePt t="20523" x="1928813" y="2676525"/>
          <p14:tracePt t="20533" x="1830388" y="2676525"/>
          <p14:tracePt t="20539" x="1752600" y="2716213"/>
          <p14:tracePt t="20550" x="1712913" y="2725738"/>
          <p14:tracePt t="20555" x="1703388" y="2735263"/>
          <p14:tracePt t="20563" x="1703388" y="2754313"/>
          <p14:tracePt t="20571" x="1703388" y="2765425"/>
          <p14:tracePt t="20579" x="1692275" y="2803525"/>
          <p14:tracePt t="20587" x="1692275" y="2824163"/>
          <p14:tracePt t="20595" x="1692275" y="2833688"/>
          <p14:tracePt t="20603" x="1692275" y="2882900"/>
          <p14:tracePt t="20611" x="1731963" y="2882900"/>
          <p14:tracePt t="20619" x="1781175" y="2892425"/>
          <p14:tracePt t="20627" x="1860550" y="2901950"/>
          <p14:tracePt t="20635" x="1928813" y="2901950"/>
          <p14:tracePt t="20643" x="2027238" y="2901950"/>
          <p14:tracePt t="20651" x="2146300" y="2901950"/>
          <p14:tracePt t="20659" x="2195513" y="2901950"/>
          <p14:tracePt t="20667" x="2244725" y="2901950"/>
          <p14:tracePt t="20675" x="2293938" y="2901950"/>
          <p14:tracePt t="20683" x="2332038" y="2901950"/>
          <p14:tracePt t="20691" x="2371725" y="2882900"/>
          <p14:tracePt t="20699" x="2381250" y="2873375"/>
          <p14:tracePt t="20724" x="2392363" y="2863850"/>
          <p14:tracePt t="21370" x="2401888" y="2852738"/>
          <p14:tracePt t="21659" x="2401888" y="2843213"/>
          <p14:tracePt t="21667" x="2411413" y="2833688"/>
          <p14:tracePt t="21674" x="2490788" y="2814638"/>
          <p14:tracePt t="21682" x="2627313" y="2794000"/>
          <p14:tracePt t="21691" x="2835275" y="2794000"/>
          <p14:tracePt t="21699" x="3021013" y="2784475"/>
          <p14:tracePt t="21707" x="3228975" y="2744788"/>
          <p14:tracePt t="21715" x="3463925" y="2705100"/>
          <p14:tracePt t="21723" x="3671888" y="2686050"/>
          <p14:tracePt t="21732" x="3878263" y="2627313"/>
          <p14:tracePt t="21741" x="4084638" y="2627313"/>
          <p14:tracePt t="21750" x="4271963" y="2587625"/>
          <p14:tracePt t="21754" x="4438650" y="2538413"/>
          <p14:tracePt t="21766" x="4597400" y="2498725"/>
          <p14:tracePt t="21770" x="4705350" y="2470150"/>
          <p14:tracePt t="21779" x="4773613" y="2449513"/>
          <p14:tracePt t="21788" x="4872038" y="2420938"/>
          <p14:tracePt t="21796" x="5000625" y="2341563"/>
          <p14:tracePt t="21802" x="5118100" y="2292350"/>
          <p14:tracePt t="21811" x="5176838" y="2263775"/>
          <p14:tracePt t="21818" x="5256213" y="2252663"/>
          <p14:tracePt t="21827" x="5314950" y="2203450"/>
          <p14:tracePt t="21835" x="5413375" y="2174875"/>
          <p14:tracePt t="21842" x="5472113" y="2144713"/>
          <p14:tracePt t="21850" x="5551488" y="2116138"/>
          <p14:tracePt t="21858" x="5600700" y="2095500"/>
          <p14:tracePt t="21866" x="5659438" y="2055813"/>
          <p14:tracePt t="21874" x="5718175" y="2027238"/>
          <p14:tracePt t="21882" x="5778500" y="1978025"/>
          <p14:tracePt t="21899" x="5876925" y="1908175"/>
          <p14:tracePt t="21906" x="5915025" y="1889125"/>
          <p14:tracePt t="21914" x="5954713" y="1849438"/>
          <p14:tracePt t="21922" x="6013450" y="1781175"/>
          <p14:tracePt t="21931" x="6073775" y="1741488"/>
          <p14:tracePt t="21938" x="6132513" y="1692275"/>
          <p14:tracePt t="21948" x="6161088" y="1673225"/>
          <p14:tracePt t="21955" x="6181725" y="1643063"/>
          <p14:tracePt t="21964" x="6210300" y="1624013"/>
          <p14:tracePt t="21971" x="6230938" y="1612900"/>
          <p14:tracePt t="21979" x="6249988" y="1593850"/>
          <p14:tracePt t="21986" x="6259513" y="1584325"/>
          <p14:tracePt t="22003" x="6270625" y="1574800"/>
          <p14:tracePt t="22019" x="6280150" y="1563688"/>
          <p14:tracePt t="22035" x="6289675" y="1554163"/>
          <p14:tracePt t="22042" x="6308725" y="1554163"/>
          <p14:tracePt t="22051" x="6338888" y="1535113"/>
          <p14:tracePt t="22059" x="6348413" y="1525588"/>
          <p14:tracePt t="22067" x="6378575" y="1514475"/>
          <p14:tracePt t="22075" x="6437313" y="1485900"/>
          <p14:tracePt t="22083" x="6456363" y="1466850"/>
          <p14:tracePt t="22091" x="6496050" y="1436688"/>
          <p14:tracePt t="22098" x="6535738" y="1397000"/>
          <p14:tracePt t="22107" x="6565900" y="1368425"/>
          <p14:tracePt t="22115" x="6575425" y="1357313"/>
          <p14:tracePt t="22122" x="6584950" y="1338263"/>
          <p14:tracePt t="22131" x="6615113" y="1298575"/>
          <p14:tracePt t="22139" x="6624638" y="1289050"/>
          <p14:tracePt t="22148" x="6634163" y="1258888"/>
          <p14:tracePt t="22155" x="6634163" y="1249363"/>
          <p14:tracePt t="22165" x="6634163" y="1230313"/>
          <p14:tracePt t="22172" x="6634163" y="1190625"/>
          <p14:tracePt t="22179" x="6643688" y="1181100"/>
          <p14:tracePt t="22186" x="6643688" y="1171575"/>
          <p14:tracePt t="22195" x="6643688" y="1160463"/>
          <p14:tracePt t="22219" x="6643688" y="1141413"/>
          <p14:tracePt t="22250" x="6653213" y="1131888"/>
          <p14:tracePt t="22259" x="6664325" y="1122363"/>
          <p14:tracePt t="22275" x="6673850" y="1111250"/>
          <p14:tracePt t="22283" x="6673850" y="1092200"/>
          <p14:tracePt t="22291" x="6683375" y="1062038"/>
          <p14:tracePt t="22307" x="6683375" y="1052513"/>
          <p14:tracePt t="22315" x="6683375" y="1033463"/>
          <p14:tracePt t="22322" x="6683375" y="1023938"/>
          <p14:tracePt t="22667" x="6692900" y="1012825"/>
          <p14:tracePt t="22674" x="6713538" y="1012825"/>
          <p14:tracePt t="22683" x="6732588" y="1012825"/>
          <p14:tracePt t="22691" x="6781800" y="1012825"/>
          <p14:tracePt t="22698" x="6850063" y="1012825"/>
          <p14:tracePt t="22707" x="6929438" y="1012825"/>
          <p14:tracePt t="22714" x="6997700" y="1012825"/>
          <p14:tracePt t="22722" x="7067550" y="1012825"/>
          <p14:tracePt t="22731" x="7116763" y="1012825"/>
          <p14:tracePt t="22738" x="7205663" y="1012825"/>
          <p14:tracePt t="22746" x="7254875" y="1012825"/>
          <p14:tracePt t="22754" x="7313613" y="1012825"/>
          <p14:tracePt t="22763" x="7332663" y="1012825"/>
          <p14:tracePt t="22770" x="7342188" y="1012825"/>
          <p14:tracePt t="22786" x="7362825" y="1012825"/>
          <p14:tracePt t="22843" x="7372350" y="1003300"/>
          <p14:tracePt t="22851" x="7381875" y="993775"/>
          <p14:tracePt t="22859" x="7391400" y="974725"/>
          <p14:tracePt t="23467" x="7391400" y="963613"/>
          <p14:tracePt t="23475" x="7372350" y="963613"/>
          <p14:tracePt t="23483" x="7332663" y="984250"/>
          <p14:tracePt t="23491" x="7292975" y="1003300"/>
          <p14:tracePt t="23499" x="7254875" y="1033463"/>
          <p14:tracePt t="23507" x="7243763" y="1042988"/>
          <p14:tracePt t="23514" x="7215188" y="1052513"/>
          <p14:tracePt t="23530" x="7185025" y="1062038"/>
          <p14:tracePt t="23947" x="7175500" y="1101725"/>
          <p14:tracePt t="23956" x="7135813" y="1160463"/>
          <p14:tracePt t="23962" x="7107238" y="1181100"/>
          <p14:tracePt t="23971" x="7077075" y="1239838"/>
          <p14:tracePt t="23981" x="7046913" y="1258888"/>
          <p14:tracePt t="23988" x="6969125" y="1328738"/>
          <p14:tracePt t="23997" x="6870700" y="1328738"/>
          <p14:tracePt t="24003" x="6732588" y="1377950"/>
          <p14:tracePt t="24010" x="6634163" y="1397000"/>
          <p14:tracePt t="24018" x="6535738" y="1406525"/>
          <p14:tracePt t="24026" x="6486525" y="1406525"/>
          <p14:tracePt t="24034" x="6427788" y="1427163"/>
          <p14:tracePt t="24042" x="6397625" y="1446213"/>
          <p14:tracePt t="24050" x="6369050" y="1455738"/>
          <p14:tracePt t="24058" x="6357938" y="1455738"/>
          <p14:tracePt t="24067" x="6329363" y="1476375"/>
          <p14:tracePt t="24083" x="6299200" y="1495425"/>
          <p14:tracePt t="24090" x="6299200" y="1504950"/>
          <p14:tracePt t="24098" x="6299200" y="1514475"/>
          <p14:tracePt t="24106" x="6299200" y="1563688"/>
          <p14:tracePt t="24114" x="6299200" y="1584325"/>
          <p14:tracePt t="24122" x="6299200" y="1624013"/>
          <p14:tracePt t="24131" x="6299200" y="1643063"/>
          <p14:tracePt t="24139" x="6329363" y="1682750"/>
          <p14:tracePt t="24147" x="6388100" y="1711325"/>
          <p14:tracePt t="24155" x="6486525" y="1722438"/>
          <p14:tracePt t="24163" x="6624638" y="1722438"/>
          <p14:tracePt t="24171" x="6762750" y="1722438"/>
          <p14:tracePt t="24179" x="6948488" y="1722438"/>
          <p14:tracePt t="24187" x="7145338" y="1722438"/>
          <p14:tracePt t="24197" x="7362825" y="1682750"/>
          <p14:tracePt t="24205" x="7550150" y="1624013"/>
          <p14:tracePt t="24210" x="7677150" y="1554163"/>
          <p14:tracePt t="24221" x="7775575" y="1485900"/>
          <p14:tracePt t="24226" x="7864475" y="1417638"/>
          <p14:tracePt t="24237" x="7874000" y="1357313"/>
          <p14:tracePt t="24242" x="7913688" y="1319213"/>
          <p14:tracePt t="24253" x="7913688" y="1289050"/>
          <p14:tracePt t="24259" x="7913688" y="1220788"/>
          <p14:tracePt t="24267" x="7913688" y="1141413"/>
          <p14:tracePt t="24275" x="7904163" y="1073150"/>
          <p14:tracePt t="24282" x="7845425" y="984250"/>
          <p14:tracePt t="24291" x="7756525" y="904875"/>
          <p14:tracePt t="24298" x="7658100" y="855663"/>
          <p14:tracePt t="24307" x="7578725" y="806450"/>
          <p14:tracePt t="24314" x="7519988" y="787400"/>
          <p14:tracePt t="24322" x="7451725" y="777875"/>
          <p14:tracePt t="24330" x="7412038" y="777875"/>
          <p14:tracePt t="24338" x="7353300" y="747713"/>
          <p14:tracePt t="24347" x="7283450" y="747713"/>
          <p14:tracePt t="24355" x="7243763" y="747713"/>
          <p14:tracePt t="24363" x="7175500" y="747713"/>
          <p14:tracePt t="24370" x="7156450" y="747713"/>
          <p14:tracePt t="24380" x="7107238" y="747713"/>
          <p14:tracePt t="24387" x="7077075" y="766763"/>
          <p14:tracePt t="24396" x="7027863" y="787400"/>
          <p14:tracePt t="24402" x="6969125" y="836613"/>
          <p14:tracePt t="24410" x="6929438" y="876300"/>
          <p14:tracePt t="24419" x="6899275" y="904875"/>
          <p14:tracePt t="24426" x="6840538" y="954088"/>
          <p14:tracePt t="24435" x="6821488" y="984250"/>
          <p14:tracePt t="24442" x="6772275" y="1042988"/>
          <p14:tracePt t="24452" x="6732588" y="1082675"/>
          <p14:tracePt t="24458" x="6713538" y="1122363"/>
          <p14:tracePt t="24470" x="6683375" y="1160463"/>
          <p14:tracePt t="24475" x="6673850" y="1181100"/>
          <p14:tracePt t="24483" x="6673850" y="1200150"/>
          <p14:tracePt t="24490" x="6673850" y="1230313"/>
          <p14:tracePt t="24500" x="6673850" y="1258888"/>
          <p14:tracePt t="24507" x="6673850" y="1289050"/>
          <p14:tracePt t="24515" x="6673850" y="1319213"/>
          <p14:tracePt t="24522" x="6673850" y="1357313"/>
          <p14:tracePt t="24530" x="6713538" y="1397000"/>
          <p14:tracePt t="24538" x="6791325" y="1417638"/>
          <p14:tracePt t="24547" x="6840538" y="1427163"/>
          <p14:tracePt t="24555" x="6910388" y="1427163"/>
          <p14:tracePt t="24565" x="6988175" y="1427163"/>
          <p14:tracePt t="24572" x="7077075" y="1427163"/>
          <p14:tracePt t="24580" x="7194550" y="1427163"/>
          <p14:tracePt t="24587" x="7243763" y="1427163"/>
          <p14:tracePt t="24597" x="7323138" y="1387475"/>
          <p14:tracePt t="24603" x="7362825" y="1368425"/>
          <p14:tracePt t="24614" x="7391400" y="1338263"/>
          <p14:tracePt t="24620" x="7431088" y="1289050"/>
          <p14:tracePt t="24627" x="7440613" y="1258888"/>
          <p14:tracePt t="24634" x="7440613" y="1239838"/>
          <p14:tracePt t="24643" x="7440613" y="1190625"/>
          <p14:tracePt t="24651" x="7440613" y="1131888"/>
          <p14:tracePt t="24659" x="7440613" y="1111250"/>
          <p14:tracePt t="24667" x="7440613" y="1042988"/>
          <p14:tracePt t="24675" x="7412038" y="984250"/>
          <p14:tracePt t="24683" x="7342188" y="925513"/>
          <p14:tracePt t="24691" x="7323138" y="895350"/>
          <p14:tracePt t="24699" x="7264400" y="885825"/>
          <p14:tracePt t="24707" x="7205663" y="836613"/>
          <p14:tracePt t="24714" x="7156450" y="836613"/>
          <p14:tracePt t="24723" x="7067550" y="836613"/>
          <p14:tracePt t="24731" x="6997700" y="836613"/>
          <p14:tracePt t="24739" x="6910388" y="836613"/>
          <p14:tracePt t="24747" x="6831013" y="836613"/>
          <p14:tracePt t="24755" x="6762750" y="836613"/>
          <p14:tracePt t="24765" x="6692900" y="846138"/>
          <p14:tracePt t="24771" x="6615113" y="865188"/>
          <p14:tracePt t="24782" x="6535738" y="895350"/>
          <p14:tracePt t="24787" x="6456363" y="944563"/>
          <p14:tracePt t="24797" x="6397625" y="963613"/>
          <p14:tracePt t="24803" x="6378575" y="993775"/>
          <p14:tracePt t="24814" x="6319838" y="1023938"/>
          <p14:tracePt t="24820" x="6259513" y="1082675"/>
          <p14:tracePt t="24827" x="6249988" y="1092200"/>
          <p14:tracePt t="24835" x="6221413" y="1141413"/>
          <p14:tracePt t="24843" x="6191250" y="1200150"/>
          <p14:tracePt t="24851" x="6161088" y="1258888"/>
          <p14:tracePt t="24859" x="6161088" y="1289050"/>
          <p14:tracePt t="24867" x="6151563" y="1328738"/>
          <p14:tracePt t="24875" x="6151563" y="1377950"/>
          <p14:tracePt t="24882" x="6151563" y="1406525"/>
          <p14:tracePt t="24898" x="6151563" y="1476375"/>
          <p14:tracePt t="24907" x="6161088" y="1525588"/>
          <p14:tracePt t="24915" x="6181725" y="1554163"/>
          <p14:tracePt t="24923" x="6240463" y="1584325"/>
          <p14:tracePt t="24930" x="6308725" y="1593850"/>
          <p14:tracePt t="24939" x="6388100" y="1612900"/>
          <p14:tracePt t="24947" x="6456363" y="1612900"/>
          <p14:tracePt t="24955" x="6575425" y="1612900"/>
          <p14:tracePt t="24964" x="6692900" y="1612900"/>
          <p14:tracePt t="24972" x="6781800" y="1612900"/>
          <p14:tracePt t="24981" x="6850063" y="1612900"/>
          <p14:tracePt t="24987" x="6899275" y="1612900"/>
          <p14:tracePt t="24997" x="6938963" y="1593850"/>
          <p14:tracePt t="25003" x="6978650" y="1584325"/>
          <p14:tracePt t="25014" x="6988175" y="1574800"/>
          <p14:tracePt t="25027" x="6997700" y="1563688"/>
          <p14:tracePt t="25035" x="6997700" y="1554163"/>
          <p14:tracePt t="25043" x="6997700" y="1544638"/>
          <p14:tracePt t="25051" x="6997700" y="1535113"/>
          <p14:tracePt t="25067" x="6997700" y="1495425"/>
          <p14:tracePt t="25763" x="7008813" y="1485900"/>
          <p14:tracePt t="26715" x="7018338" y="1485900"/>
          <p14:tracePt t="26723" x="7018338" y="1495425"/>
          <p14:tracePt t="26731" x="7018338" y="1535113"/>
          <p14:tracePt t="26739" x="7018338" y="1584325"/>
          <p14:tracePt t="26747" x="6988175" y="1624013"/>
          <p14:tracePt t="26755" x="6978650" y="1662113"/>
          <p14:tracePt t="26763" x="6969125" y="1711325"/>
          <p14:tracePt t="26771" x="6919913" y="1800225"/>
          <p14:tracePt t="26779" x="6889750" y="1849438"/>
          <p14:tracePt t="26789" x="6880225" y="1889125"/>
          <p14:tracePt t="26794" x="6831013" y="1968500"/>
          <p14:tracePt t="26802" x="6821488" y="2006600"/>
          <p14:tracePt t="26811" x="6811963" y="2036763"/>
          <p14:tracePt t="26818" x="6762750" y="2116138"/>
          <p14:tracePt t="26829" x="6732588" y="2174875"/>
          <p14:tracePt t="26834" x="6692900" y="2233613"/>
          <p14:tracePt t="26842" x="6664325" y="2292350"/>
          <p14:tracePt t="26850" x="6594475" y="2351088"/>
          <p14:tracePt t="26858" x="6545263" y="2430463"/>
          <p14:tracePt t="26866" x="6505575" y="2489200"/>
          <p14:tracePt t="26874" x="6437313" y="2578100"/>
          <p14:tracePt t="26881" x="6388100" y="2655888"/>
          <p14:tracePt t="26895" x="6308725" y="2735263"/>
          <p14:tracePt t="26897" x="6259513" y="2814638"/>
          <p14:tracePt t="26905" x="6191250" y="2882900"/>
          <p14:tracePt t="26913" x="6132513" y="2962275"/>
          <p14:tracePt t="26921" x="6102350" y="2990850"/>
          <p14:tracePt t="26929" x="6062663" y="3011488"/>
          <p14:tracePt t="26938" x="6053138" y="3021013"/>
          <p14:tracePt t="26946" x="6034088" y="3021013"/>
          <p14:tracePt t="26962" x="6024563" y="3030538"/>
          <p14:tracePt t="27083" x="6024563" y="3021013"/>
          <p14:tracePt t="27091" x="6024563" y="3011488"/>
          <p14:tracePt t="27099" x="6034088" y="2990850"/>
          <p14:tracePt t="27107" x="6062663" y="2990850"/>
          <p14:tracePt t="27115" x="6132513" y="2962275"/>
          <p14:tracePt t="27122" x="6210300" y="2951163"/>
          <p14:tracePt t="27130" x="6280150" y="2932113"/>
          <p14:tracePt t="27138" x="6378575" y="2913063"/>
          <p14:tracePt t="27146" x="6477000" y="2882900"/>
          <p14:tracePt t="27154" x="6575425" y="2882900"/>
          <p14:tracePt t="27162" x="6643688" y="2873375"/>
          <p14:tracePt t="27170" x="6723063" y="2852738"/>
          <p14:tracePt t="27177" x="6791325" y="2852738"/>
          <p14:tracePt t="27187" x="6840538" y="2843213"/>
          <p14:tracePt t="27195" x="6919913" y="2814638"/>
          <p14:tracePt t="27202" x="6959600" y="2794000"/>
          <p14:tracePt t="27211" x="6978650" y="2794000"/>
          <p14:tracePt t="27219" x="7018338" y="2794000"/>
          <p14:tracePt t="27228" x="7037388" y="2794000"/>
          <p14:tracePt t="27234" x="7067550" y="2784475"/>
          <p14:tracePt t="27242" x="7107238" y="2784475"/>
          <p14:tracePt t="27250" x="7156450" y="2784475"/>
          <p14:tracePt t="27258" x="7175500" y="2784475"/>
          <p14:tracePt t="27267" x="7224713" y="2784475"/>
          <p14:tracePt t="27274" x="7264400" y="2784475"/>
          <p14:tracePt t="27282" x="7283450" y="2784475"/>
          <p14:tracePt t="27290" x="7323138" y="2784475"/>
          <p14:tracePt t="27298" x="7342188" y="2784475"/>
          <p14:tracePt t="27315" x="7353300" y="2784475"/>
          <p14:tracePt t="28355" x="7372350" y="2784475"/>
          <p14:tracePt t="28539" x="7381875" y="2765425"/>
          <p14:tracePt t="28546" x="7402513" y="2725738"/>
          <p14:tracePt t="28555" x="7431088" y="2667000"/>
          <p14:tracePt t="28562" x="7451725" y="2606675"/>
          <p14:tracePt t="28570" x="7489825" y="2508250"/>
          <p14:tracePt t="28578" x="7500938" y="2479675"/>
          <p14:tracePt t="28586" x="7529513" y="2400300"/>
          <p14:tracePt t="28595" x="7539038" y="2362200"/>
          <p14:tracePt t="28602" x="7559675" y="2292350"/>
          <p14:tracePt t="28610" x="7608888" y="2214563"/>
          <p14:tracePt t="28618" x="7618413" y="2165350"/>
          <p14:tracePt t="28626" x="7637463" y="2085975"/>
          <p14:tracePt t="28634" x="7637463" y="2036763"/>
          <p14:tracePt t="28643" x="7648575" y="1947863"/>
          <p14:tracePt t="28650" x="7648575" y="1849438"/>
          <p14:tracePt t="28660" x="7677150" y="1771650"/>
          <p14:tracePt t="28666" x="7697788" y="1701800"/>
          <p14:tracePt t="28674" x="7697788" y="1643063"/>
          <p14:tracePt t="28682" x="7707313" y="1593850"/>
          <p14:tracePt t="28690" x="7726363" y="1514475"/>
          <p14:tracePt t="28698" x="7726363" y="1495425"/>
          <p14:tracePt t="28707" x="7726363" y="1446213"/>
          <p14:tracePt t="28714" x="7735888" y="1397000"/>
          <p14:tracePt t="28722" x="7747000" y="1368425"/>
          <p14:tracePt t="28730" x="7747000" y="1319213"/>
          <p14:tracePt t="28737" x="7747000" y="1279525"/>
          <p14:tracePt t="28745" x="7747000" y="1249363"/>
          <p14:tracePt t="28753" x="7747000" y="1209675"/>
          <p14:tracePt t="28761" x="7747000" y="1181100"/>
          <p14:tracePt t="28770" x="7735888" y="1150938"/>
          <p14:tracePt t="28777" x="7716838" y="1111250"/>
          <p14:tracePt t="28786" x="7707313" y="1073150"/>
          <p14:tracePt t="28794" x="7697788" y="1062038"/>
          <p14:tracePt t="28802" x="7686675" y="1023938"/>
          <p14:tracePt t="28811" x="7677150" y="1003300"/>
          <p14:tracePt t="28817" x="7677150" y="984250"/>
          <p14:tracePt t="28826" x="7677150" y="974725"/>
          <p14:tracePt t="28834" x="7667625" y="963613"/>
          <p14:tracePt t="28907" x="7648575" y="954088"/>
          <p14:tracePt t="28915" x="7550150" y="1003300"/>
          <p14:tracePt t="28923" x="7461250" y="1150938"/>
          <p14:tracePt t="28931" x="7342188" y="1319213"/>
          <p14:tracePt t="28938" x="7234238" y="1495425"/>
          <p14:tracePt t="28946" x="7135813" y="1643063"/>
          <p14:tracePt t="28954" x="7086600" y="1741488"/>
          <p14:tracePt t="28962" x="7077075" y="1781175"/>
          <p14:tracePt t="28970" x="7077075" y="1790700"/>
          <p14:tracePt t="28986" x="7067550" y="1800225"/>
          <p14:tracePt t="28995" x="7067550" y="1820863"/>
          <p14:tracePt t="29002" x="7067550" y="1839913"/>
          <p14:tracePt t="29010" x="7067550" y="1849438"/>
          <p14:tracePt t="29018" x="7058025" y="1858963"/>
          <p14:tracePt t="29027" x="7046913" y="1870075"/>
          <p14:tracePt t="29043" x="7046913" y="1879600"/>
          <p14:tracePt t="29050" x="7037388" y="1889125"/>
          <p14:tracePt t="29066" x="7037388" y="1898650"/>
          <p14:tracePt t="29082" x="7037388" y="1908175"/>
          <p14:tracePt t="29090" x="7037388" y="1919288"/>
          <p14:tracePt t="29195" x="7037388" y="1879600"/>
          <p14:tracePt t="29203" x="7037388" y="1820863"/>
          <p14:tracePt t="29210" x="7037388" y="1800225"/>
          <p14:tracePt t="29219" x="7037388" y="1751013"/>
          <p14:tracePt t="29228" x="7037388" y="1711325"/>
          <p14:tracePt t="29235" x="7037388" y="1682750"/>
          <p14:tracePt t="29245" x="7037388" y="1652588"/>
          <p14:tracePt t="29251" x="7037388" y="1633538"/>
          <p14:tracePt t="29261" x="7027863" y="1624013"/>
          <p14:tracePt t="29267" x="7018338" y="1603375"/>
          <p14:tracePt t="29275" x="6988175" y="1574800"/>
          <p14:tracePt t="29298" x="6978650" y="1563688"/>
          <p14:tracePt t="29428" x="6978650" y="1535113"/>
          <p14:tracePt t="29435" x="6978650" y="1525588"/>
          <p14:tracePt t="29451" x="6978650" y="1514475"/>
          <p14:tracePt t="29467" x="6978650" y="1504950"/>
          <p14:tracePt t="29475" x="6978650" y="1485900"/>
          <p14:tracePt t="29483" x="6988175" y="1476375"/>
          <p14:tracePt t="29491" x="7027863" y="1476375"/>
          <p14:tracePt t="29499" x="7037388" y="1466850"/>
          <p14:tracePt t="29506" x="7077075" y="1466850"/>
          <p14:tracePt t="29514" x="7086600" y="1455738"/>
          <p14:tracePt t="29522" x="7107238" y="1455738"/>
          <p14:tracePt t="29530" x="7135813" y="1455738"/>
          <p14:tracePt t="29538" x="7156450" y="1455738"/>
          <p14:tracePt t="29546" x="7194550" y="1427163"/>
          <p14:tracePt t="29554" x="7215188" y="1427163"/>
          <p14:tracePt t="29562" x="7224713" y="1427163"/>
          <p14:tracePt t="29570" x="7273925" y="1427163"/>
          <p14:tracePt t="29578" x="7323138" y="1427163"/>
          <p14:tracePt t="29586" x="7391400" y="1427163"/>
          <p14:tracePt t="29594" x="7461250" y="1427163"/>
          <p14:tracePt t="29602" x="7529513" y="1427163"/>
          <p14:tracePt t="29611" x="7599363" y="1427163"/>
          <p14:tracePt t="29618" x="7677150" y="1427163"/>
          <p14:tracePt t="29627" x="7726363" y="1427163"/>
          <p14:tracePt t="29635" x="7766050" y="1427163"/>
          <p14:tracePt t="29644" x="7785100" y="1417638"/>
          <p14:tracePt t="29660" x="7796213" y="1417638"/>
          <p14:tracePt t="29690" x="7805738" y="1406525"/>
          <p14:tracePt t="29706" x="7805738" y="1387475"/>
          <p14:tracePt t="29715" x="7805738" y="1377950"/>
          <p14:tracePt t="29722" x="7796213" y="1368425"/>
          <p14:tracePt t="29731" x="7785100" y="1357313"/>
          <p14:tracePt t="29738" x="7756525" y="1338263"/>
          <p14:tracePt t="29746" x="7726363" y="1308100"/>
          <p14:tracePt t="29754" x="7667625" y="1279525"/>
          <p14:tracePt t="29762" x="7618413" y="1249363"/>
          <p14:tracePt t="29770" x="7539038" y="1220788"/>
          <p14:tracePt t="29778" x="7440613" y="1190625"/>
          <p14:tracePt t="29786" x="7362825" y="1141413"/>
          <p14:tracePt t="29794" x="7283450" y="1131888"/>
          <p14:tracePt t="29802" x="7185025" y="1073150"/>
          <p14:tracePt t="29810" x="7126288" y="1042988"/>
          <p14:tracePt t="29818" x="7077075" y="1042988"/>
          <p14:tracePt t="29827" x="7018338" y="1023938"/>
          <p14:tracePt t="29835" x="6997700" y="1003300"/>
          <p14:tracePt t="29843" x="6959600" y="1003300"/>
          <p14:tracePt t="29850" x="6948488" y="1003300"/>
          <p14:tracePt t="29906" x="6938963" y="1003300"/>
          <p14:tracePt t="29914" x="6929438" y="1003300"/>
          <p14:tracePt t="29922" x="6899275" y="1003300"/>
          <p14:tracePt t="29931" x="6889750" y="1003300"/>
          <p14:tracePt t="29941" x="6850063" y="1003300"/>
          <p14:tracePt t="29946" x="6831013" y="1012825"/>
          <p14:tracePt t="29954" x="6772275" y="1023938"/>
          <p14:tracePt t="29963" x="6742113" y="1033463"/>
          <p14:tracePt t="29970" x="6702425" y="1052513"/>
          <p14:tracePt t="29978" x="6673850" y="1073150"/>
          <p14:tracePt t="29987" x="6664325" y="1082675"/>
          <p14:tracePt t="29994" x="6653213" y="1092200"/>
          <p14:tracePt t="30002" x="6624638" y="1131888"/>
          <p14:tracePt t="30009" x="6594475" y="1150938"/>
          <p14:tracePt t="30018" x="6584950" y="1171575"/>
          <p14:tracePt t="30027" x="6575425" y="1200150"/>
          <p14:tracePt t="30034" x="6565900" y="1239838"/>
          <p14:tracePt t="30043" x="6565900" y="1249363"/>
          <p14:tracePt t="30050" x="6565900" y="1270000"/>
          <p14:tracePt t="30067" x="6565900" y="1289050"/>
          <p14:tracePt t="30076" x="6565900" y="1298575"/>
          <p14:tracePt t="30098" x="6575425" y="1308100"/>
          <p14:tracePt t="30107" x="6615113" y="1308100"/>
          <p14:tracePt t="30115" x="6664325" y="1298575"/>
          <p14:tracePt t="30133" x="6821488" y="1209675"/>
          <p14:tracePt t="30139" x="6880225" y="1181100"/>
          <p14:tracePt t="30147" x="6959600" y="1122363"/>
          <p14:tracePt t="30155" x="6997700" y="1073150"/>
          <p14:tracePt t="30163" x="7027863" y="1052513"/>
          <p14:tracePt t="30171" x="7037388" y="1012825"/>
          <p14:tracePt t="30179" x="7046913" y="963613"/>
          <p14:tracePt t="30187" x="7046913" y="925513"/>
          <p14:tracePt t="30195" x="7046913" y="855663"/>
          <p14:tracePt t="30203" x="7046913" y="787400"/>
          <p14:tracePt t="30211" x="7046913" y="708025"/>
          <p14:tracePt t="30219" x="6997700" y="649288"/>
          <p14:tracePt t="30228" x="6959600" y="590550"/>
          <p14:tracePt t="30235" x="6929438" y="569913"/>
          <p14:tracePt t="30244" x="6870700" y="492125"/>
          <p14:tracePt t="30251" x="6861175" y="482600"/>
          <p14:tracePt t="30261" x="6840538" y="461963"/>
          <p14:tracePt t="30268" x="6831013" y="452438"/>
          <p14:tracePt t="30284" x="6821488" y="442913"/>
          <p14:tracePt t="30301" x="6811963" y="442913"/>
          <p14:tracePt t="30307" x="6772275" y="442913"/>
          <p14:tracePt t="30316" x="6762750" y="442913"/>
          <p14:tracePt t="30323" x="6751638" y="442913"/>
          <p14:tracePt t="30331" x="6723063" y="442913"/>
          <p14:tracePt t="30339" x="6664325" y="452438"/>
          <p14:tracePt t="30347" x="6634163" y="482600"/>
          <p14:tracePt t="30355" x="6554788" y="531813"/>
          <p14:tracePt t="30363" x="6496050" y="569913"/>
          <p14:tracePt t="30371" x="6418263" y="639763"/>
          <p14:tracePt t="30379" x="6388100" y="658813"/>
          <p14:tracePt t="30387" x="6348413" y="698500"/>
          <p14:tracePt t="30394" x="6289675" y="766763"/>
          <p14:tracePt t="30402" x="6259513" y="787400"/>
          <p14:tracePt t="30411" x="6249988" y="815975"/>
          <p14:tracePt t="30419" x="6249988" y="827088"/>
          <p14:tracePt t="30427" x="6240463" y="846138"/>
          <p14:tracePt t="30435" x="6230938" y="855663"/>
          <p14:tracePt t="30444" x="6230938" y="876300"/>
          <p14:tracePt t="30461" x="6230938" y="885825"/>
          <p14:tracePt t="30468" x="6230938" y="904875"/>
          <p14:tracePt t="30477" x="6230938" y="914400"/>
          <p14:tracePt t="30491" x="6230938" y="925513"/>
          <p14:tracePt t="30499" x="6240463" y="935038"/>
          <p14:tracePt t="30506" x="6259513" y="935038"/>
          <p14:tracePt t="30515" x="6299200" y="935038"/>
          <p14:tracePt t="30523" x="6369050" y="935038"/>
          <p14:tracePt t="30531" x="6437313" y="954088"/>
          <p14:tracePt t="30539" x="6516688" y="954088"/>
          <p14:tracePt t="30547" x="6584950" y="954088"/>
          <p14:tracePt t="30555" x="6653213" y="954088"/>
          <p14:tracePt t="30563" x="6772275" y="954088"/>
          <p14:tracePt t="30571" x="6840538" y="954088"/>
          <p14:tracePt t="30579" x="6889750" y="944563"/>
          <p14:tracePt t="30587" x="6948488" y="935038"/>
          <p14:tracePt t="30596" x="6988175" y="904875"/>
          <p14:tracePt t="30603" x="6997700" y="895350"/>
          <p14:tracePt t="30611" x="7008813" y="885825"/>
          <p14:tracePt t="30619" x="7037388" y="865188"/>
          <p14:tracePt t="30628" x="7046913" y="855663"/>
          <p14:tracePt t="30645" x="7058025" y="846138"/>
          <p14:tracePt t="30707" x="7107238" y="855663"/>
          <p14:tracePt t="30715" x="7116763" y="865188"/>
          <p14:tracePt t="30723" x="7165975" y="885825"/>
          <p14:tracePt t="30732" x="7175500" y="895350"/>
          <p14:tracePt t="30739" x="7224713" y="925513"/>
          <p14:tracePt t="30747" x="7243763" y="954088"/>
          <p14:tracePt t="30755" x="7283450" y="974725"/>
          <p14:tracePt t="30763" x="7313613" y="1012825"/>
          <p14:tracePt t="30771" x="7353300" y="1073150"/>
          <p14:tracePt t="30779" x="7362825" y="1111250"/>
          <p14:tracePt t="30787" x="7381875" y="1131888"/>
          <p14:tracePt t="30795" x="7381875" y="1190625"/>
          <p14:tracePt t="30803" x="7402513" y="1230313"/>
          <p14:tracePt t="30811" x="7402513" y="1239838"/>
          <p14:tracePt t="30819" x="7402513" y="1258888"/>
          <p14:tracePt t="30827" x="7402513" y="1289050"/>
          <p14:tracePt t="30835" x="7402513" y="1319213"/>
          <p14:tracePt t="30844" x="7402513" y="1338263"/>
          <p14:tracePt t="30851" x="7402513" y="1347788"/>
          <p14:tracePt t="30861" x="7402513" y="1368425"/>
          <p14:tracePt t="30867" x="7402513" y="1387475"/>
          <p14:tracePt t="30878" x="7391400" y="1397000"/>
          <p14:tracePt t="30883" x="7381875" y="1417638"/>
          <p14:tracePt t="30893" x="7362825" y="1446213"/>
          <p14:tracePt t="30898" x="7342188" y="1466850"/>
          <p14:tracePt t="30907" x="7332663" y="1476375"/>
          <p14:tracePt t="30915" x="7323138" y="1504950"/>
          <p14:tracePt t="30924" x="7313613" y="1525588"/>
          <p14:tracePt t="30931" x="7292975" y="1535113"/>
          <p14:tracePt t="30941" x="7283450" y="1544638"/>
          <p14:tracePt t="30947" x="7273925" y="1554163"/>
          <p14:tracePt t="30955" x="7243763" y="1574800"/>
          <p14:tracePt t="30963" x="7234238" y="1584325"/>
          <p14:tracePt t="30971" x="7224713" y="1593850"/>
          <p14:tracePt t="30979" x="7194550" y="1633538"/>
          <p14:tracePt t="30995" x="7185025" y="1673225"/>
          <p14:tracePt t="31003" x="7185025" y="1682750"/>
          <p14:tracePt t="31010" x="7185025" y="1692275"/>
          <p14:tracePt t="31019" x="7185025" y="1722438"/>
          <p14:tracePt t="31027" x="7185025" y="1760538"/>
          <p14:tracePt t="31035" x="7185025" y="1800225"/>
          <p14:tracePt t="31043" x="7185025" y="1858963"/>
          <p14:tracePt t="31051" x="7185025" y="1889125"/>
          <p14:tracePt t="31060" x="7185025" y="1938338"/>
          <p14:tracePt t="31067" x="7185025" y="2006600"/>
          <p14:tracePt t="31079" x="7185025" y="2095500"/>
          <p14:tracePt t="31082" x="7185025" y="2174875"/>
          <p14:tracePt t="31094" x="7185025" y="2243138"/>
          <p14:tracePt t="31099" x="7185025" y="2312988"/>
          <p14:tracePt t="31107" x="7185025" y="2351088"/>
          <p14:tracePt t="31115" x="7185025" y="2390775"/>
          <p14:tracePt t="31123" x="7185025" y="2411413"/>
          <p14:tracePt t="31139" x="7185025" y="2420938"/>
          <p14:tracePt t="31155" x="7185025" y="2430463"/>
          <p14:tracePt t="31211" x="7185025" y="2439988"/>
          <p14:tracePt t="31226" x="7175500" y="2439988"/>
          <p14:tracePt t="31242" x="7135813" y="2439988"/>
          <p14:tracePt t="31251" x="7116763" y="2411413"/>
          <p14:tracePt t="31258" x="7107238" y="2400300"/>
          <p14:tracePt t="31267" x="7096125" y="2400300"/>
          <p14:tracePt t="31276" x="7086600" y="2390775"/>
          <p14:tracePt t="31283" x="7077075" y="2390775"/>
          <p14:tracePt t="31293" x="7058025" y="2381250"/>
          <p14:tracePt t="31404" x="7046913" y="2381250"/>
          <p14:tracePt t="31443" x="7027863" y="2381250"/>
          <p14:tracePt t="31459" x="6997700" y="2411413"/>
          <p14:tracePt t="31475" x="6978650" y="2420938"/>
          <p14:tracePt t="31483" x="6969125" y="2430463"/>
          <p14:tracePt t="31492" x="6959600" y="2439988"/>
          <p14:tracePt t="31507" x="6948488" y="2449513"/>
          <p14:tracePt t="31515" x="6929438" y="2470150"/>
          <p14:tracePt t="31539" x="6919913" y="2479675"/>
          <p14:tracePt t="31571" x="6910388" y="2489200"/>
          <p14:tracePt t="31675" x="6880225" y="2489200"/>
          <p14:tracePt t="31691" x="6870700" y="2489200"/>
          <p14:tracePt t="31699" x="6850063" y="2479675"/>
          <p14:tracePt t="31707" x="6840538" y="2439988"/>
          <p14:tracePt t="31715" x="6811963" y="2371725"/>
          <p14:tracePt t="31723" x="6800850" y="2312988"/>
          <p14:tracePt t="31731" x="6781800" y="2243138"/>
          <p14:tracePt t="31739" x="6732588" y="2135188"/>
          <p14:tracePt t="31747" x="6702425" y="2055813"/>
          <p14:tracePt t="31755" x="6643688" y="1938338"/>
          <p14:tracePt t="31763" x="6615113" y="1858963"/>
          <p14:tracePt t="31771" x="6565900" y="1741488"/>
          <p14:tracePt t="31779" x="6545263" y="1662113"/>
          <p14:tracePt t="31787" x="6535738" y="1563688"/>
          <p14:tracePt t="31795" x="6516688" y="1495425"/>
          <p14:tracePt t="31803" x="6516688" y="1417638"/>
          <p14:tracePt t="31810" x="6486525" y="1368425"/>
          <p14:tracePt t="31819" x="6486525" y="1308100"/>
          <p14:tracePt t="31826" x="6477000" y="1258888"/>
          <p14:tracePt t="31835" x="6477000" y="1220788"/>
          <p14:tracePt t="31844" x="6477000" y="1181100"/>
          <p14:tracePt t="31851" x="6477000" y="1131888"/>
          <p14:tracePt t="31860" x="6467475" y="1092200"/>
          <p14:tracePt t="31867" x="6467475" y="1062038"/>
          <p14:tracePt t="31876" x="6467475" y="1003300"/>
          <p14:tracePt t="31883" x="6467475" y="935038"/>
          <p14:tracePt t="31896" x="6467475" y="904875"/>
          <p14:tracePt t="31898" x="6446838" y="846138"/>
          <p14:tracePt t="31907" x="6418263" y="766763"/>
          <p14:tracePt t="31915" x="6407150" y="698500"/>
          <p14:tracePt t="31923" x="6407150" y="658813"/>
          <p14:tracePt t="31931" x="6388100" y="639763"/>
          <p14:tracePt t="31939" x="6378575" y="581025"/>
          <p14:tracePt t="31947" x="6369050" y="550863"/>
          <p14:tracePt t="31955" x="6357938" y="520700"/>
          <p14:tracePt t="31962" x="6338888" y="501650"/>
          <p14:tracePt t="31971" x="6338888" y="473075"/>
          <p14:tracePt t="31979" x="6329363" y="452438"/>
          <p14:tracePt t="31987" x="6329363" y="442913"/>
          <p14:tracePt t="31995" x="6319838" y="433388"/>
          <p14:tracePt t="32005" x="6308725" y="403225"/>
          <p14:tracePt t="32010" x="6299200" y="393700"/>
          <p14:tracePt t="32019" x="6289675" y="354013"/>
          <p14:tracePt t="32026" x="6289675" y="344488"/>
          <p14:tracePt t="32035" x="6289675" y="314325"/>
          <p14:tracePt t="32043" x="6280150" y="295275"/>
          <p14:tracePt t="32051" x="6280150" y="255588"/>
          <p14:tracePt t="32060" x="6280150" y="215900"/>
          <p14:tracePt t="32067" x="6259513" y="166688"/>
          <p14:tracePt t="32076" x="6259513" y="138113"/>
          <p14:tracePt t="32084" x="6259513" y="107950"/>
          <p14:tracePt t="32094" x="6240463" y="68263"/>
          <p14:tracePt t="32100" x="6240463" y="49213"/>
          <p14:tracePt t="32110" x="6240463" y="39688"/>
          <p14:tracePt t="32115" x="6240463" y="0"/>
          <p14:tracePt t="32244" x="6249988" y="58738"/>
          <p14:tracePt t="32252" x="6270625" y="107950"/>
          <p14:tracePt t="32260" x="6308725" y="147638"/>
          <p14:tracePt t="32267" x="6319838" y="206375"/>
          <p14:tracePt t="32276" x="6329363" y="255588"/>
          <p14:tracePt t="32283" x="6357938" y="285750"/>
          <p14:tracePt t="32293" x="6388100" y="354013"/>
          <p14:tracePt t="32300" x="6397625" y="393700"/>
          <p14:tracePt t="32319" x="6397625" y="403225"/>
          <p14:tracePt t="32403" x="6407150" y="412750"/>
          <p14:tracePt t="32420" x="6418263" y="412750"/>
          <p14:tracePt t="32429" x="6418263" y="374650"/>
          <p14:tracePt t="32439" x="6418263" y="325438"/>
          <p14:tracePt t="32444" x="6418263" y="276225"/>
          <p14:tracePt t="32451" x="6418263" y="255588"/>
          <p14:tracePt t="32460" x="6418263" y="196850"/>
          <p14:tracePt t="32467" x="6418263" y="166688"/>
          <p14:tracePt t="32476" x="6418263" y="138113"/>
          <p14:tracePt t="32483" x="6418263" y="107950"/>
          <p14:tracePt t="32501" x="6418263" y="98425"/>
          <p14:tracePt t="32555" x="6427788" y="98425"/>
          <p14:tracePt t="32563" x="6437313" y="138113"/>
          <p14:tracePt t="32571" x="6437313" y="166688"/>
          <p14:tracePt t="32579" x="6456363" y="215900"/>
          <p14:tracePt t="32587" x="6486525" y="295275"/>
          <p14:tracePt t="32595" x="6496050" y="344488"/>
          <p14:tracePt t="32603" x="6505575" y="403225"/>
          <p14:tracePt t="32611" x="6526213" y="442913"/>
          <p14:tracePt t="32619" x="6526213" y="461963"/>
          <p14:tracePt t="32626" x="6535738" y="501650"/>
          <p14:tracePt t="32635" x="6545263" y="501650"/>
          <p14:tracePt t="32643" x="6554788" y="511175"/>
          <p14:tracePt t="32747" x="6554788" y="473075"/>
          <p14:tracePt t="32755" x="6554788" y="433388"/>
          <p14:tracePt t="32763" x="6554788" y="403225"/>
          <p14:tracePt t="32771" x="6554788" y="344488"/>
          <p14:tracePt t="32779" x="6554788" y="314325"/>
          <p14:tracePt t="32787" x="6554788" y="276225"/>
          <p14:tracePt t="32795" x="6554788" y="236538"/>
          <p14:tracePt t="32803" x="6554788" y="227013"/>
          <p14:tracePt t="32811" x="6554788" y="215900"/>
          <p14:tracePt t="32907" x="6554788" y="255588"/>
          <p14:tracePt t="32915" x="6554788" y="304800"/>
          <p14:tracePt t="32922" x="6554788" y="334963"/>
          <p14:tracePt t="32930" x="6554788" y="393700"/>
          <p14:tracePt t="32939" x="6554788" y="423863"/>
          <p14:tracePt t="32947" x="6554788" y="482600"/>
          <p14:tracePt t="32955" x="6554788" y="501650"/>
          <p14:tracePt t="32963" x="6565900" y="541338"/>
          <p14:tracePt t="32971" x="6565900" y="560388"/>
          <p14:tracePt t="32979" x="6565900" y="581025"/>
          <p14:tracePt t="32989" x="6594475" y="619125"/>
          <p14:tracePt t="32995" x="6604000" y="630238"/>
          <p14:tracePt t="33005" x="6624638" y="649288"/>
          <p14:tracePt t="33011" x="6653213" y="668338"/>
          <p14:tracePt t="33020" x="6664325" y="679450"/>
          <p14:tracePt t="33026" x="6683375" y="679450"/>
          <p14:tracePt t="33035" x="6713538" y="679450"/>
          <p14:tracePt t="33043" x="6772275" y="679450"/>
          <p14:tracePt t="33052" x="6840538" y="679450"/>
          <p14:tracePt t="33059" x="6889750" y="679450"/>
          <p14:tracePt t="33068" x="6978650" y="679450"/>
          <p14:tracePt t="33076" x="7046913" y="679450"/>
          <p14:tracePt t="33083" x="7126288" y="649288"/>
          <p14:tracePt t="33093" x="7194550" y="639763"/>
          <p14:tracePt t="33100" x="7273925" y="619125"/>
          <p14:tracePt t="33110" x="7353300" y="569913"/>
          <p14:tracePt t="33118" x="7412038" y="560388"/>
          <p14:tracePt t="33122" x="7440613" y="550863"/>
          <p14:tracePt t="33131" x="7480300" y="541338"/>
          <p14:tracePt t="33139" x="7519988" y="511175"/>
          <p14:tracePt t="33155" x="7529513" y="501650"/>
          <p14:tracePt t="33163" x="7539038" y="501650"/>
          <p14:tracePt t="33171" x="7550150" y="492125"/>
          <p14:tracePt t="33203" x="7559675" y="482600"/>
          <p14:tracePt t="33220" x="7578725" y="473075"/>
          <p14:tracePt t="33331" x="7578725" y="461963"/>
          <p14:tracePt t="33338" x="7559675" y="461963"/>
          <p14:tracePt t="33347" x="7519988" y="492125"/>
          <p14:tracePt t="33355" x="7480300" y="511175"/>
          <p14:tracePt t="33362" x="7412038" y="541338"/>
          <p14:tracePt t="33371" x="7332663" y="590550"/>
          <p14:tracePt t="33379" x="7292975" y="619125"/>
          <p14:tracePt t="33387" x="7254875" y="630238"/>
          <p14:tracePt t="33403" x="7234238" y="649288"/>
          <p14:tracePt t="33482" x="7243763" y="639763"/>
          <p14:tracePt t="33491" x="7304088" y="600075"/>
          <p14:tracePt t="33499" x="7323138" y="581025"/>
          <p14:tracePt t="33510" x="7362825" y="560388"/>
          <p14:tracePt t="33515" x="7421563" y="531813"/>
          <p14:tracePt t="33525" x="7470775" y="501650"/>
          <p14:tracePt t="33531" x="7500938" y="492125"/>
          <p14:tracePt t="33539" x="7550150" y="461963"/>
          <p14:tracePt t="33642" x="7559675" y="461963"/>
          <p14:tracePt t="33658" x="7550150" y="482600"/>
          <p14:tracePt t="33668" x="7510463" y="520700"/>
          <p14:tracePt t="33674" x="7461250" y="541338"/>
          <p14:tracePt t="33683" x="7431088" y="550863"/>
          <p14:tracePt t="33690" x="7421563" y="550863"/>
          <p14:tracePt t="33755" x="7412038" y="550863"/>
          <p14:tracePt t="33763" x="7431088" y="531813"/>
          <p14:tracePt t="33771" x="7440613" y="520700"/>
          <p14:tracePt t="33779" x="7461250" y="501650"/>
          <p14:tracePt t="33787" x="7480300" y="473075"/>
          <p14:tracePt t="33798" x="7510463" y="461963"/>
          <p14:tracePt t="33802" x="7529513" y="452438"/>
          <p14:tracePt t="33812" x="7539038" y="442913"/>
          <p14:tracePt t="33819" x="7559675" y="433388"/>
          <p14:tracePt t="33828" x="7588250" y="403225"/>
          <p14:tracePt t="33835" x="7599363" y="393700"/>
          <p14:tracePt t="33915" x="7608888" y="393700"/>
          <p14:tracePt t="33924" x="7627938" y="403225"/>
          <p14:tracePt t="33930" x="7637463" y="433388"/>
          <p14:tracePt t="33939" x="7637463" y="482600"/>
          <p14:tracePt t="33947" x="7637463" y="550863"/>
          <p14:tracePt t="33954" x="7637463" y="639763"/>
          <p14:tracePt t="33963" x="7637463" y="777875"/>
          <p14:tracePt t="33971" x="7637463" y="876300"/>
          <p14:tracePt t="33979" x="7637463" y="1033463"/>
          <p14:tracePt t="33987" x="7637463" y="1171575"/>
          <p14:tracePt t="33995" x="7637463" y="1377950"/>
          <p14:tracePt t="34003" x="7637463" y="1584325"/>
          <p14:tracePt t="34011" x="7677150" y="1771650"/>
          <p14:tracePt t="34019" x="7735888" y="1978025"/>
          <p14:tracePt t="34027" x="7796213" y="2165350"/>
          <p14:tracePt t="34035" x="7864475" y="2341563"/>
          <p14:tracePt t="34043" x="7962900" y="2508250"/>
          <p14:tracePt t="34051" x="8051800" y="2617788"/>
          <p14:tracePt t="34060" x="8159750" y="2716213"/>
          <p14:tracePt t="34066" x="8239125" y="2784475"/>
          <p14:tracePt t="34075" x="8297863" y="2814638"/>
          <p14:tracePt t="34083" x="8366125" y="2814638"/>
          <p14:tracePt t="34093" x="8405813" y="2814638"/>
          <p14:tracePt t="34100" x="8424863" y="2814638"/>
          <p14:tracePt t="34109" x="8464550" y="2814638"/>
          <p14:tracePt t="34115" x="8513763" y="2784475"/>
          <p14:tracePt t="34125" x="8602663" y="2695575"/>
          <p14:tracePt t="34131" x="8661400" y="2636838"/>
          <p14:tracePt t="34139" x="8731250" y="2528888"/>
          <p14:tracePt t="34147" x="8809038" y="2411413"/>
          <p14:tracePt t="34155" x="8839200" y="2263775"/>
          <p14:tracePt t="34163" x="8888413" y="2165350"/>
          <p14:tracePt t="34171" x="8966200" y="1968500"/>
          <p14:tracePt t="34179" x="8986838" y="1849438"/>
          <p14:tracePt t="34187" x="8986838" y="1760538"/>
          <p14:tracePt t="34195" x="8986838" y="1643063"/>
          <p14:tracePt t="34203" x="8986838" y="1504950"/>
          <p14:tracePt t="34211" x="8977313" y="1387475"/>
          <p14:tracePt t="34219" x="8947150" y="1270000"/>
          <p14:tracePt t="34227" x="8867775" y="1141413"/>
          <p14:tracePt t="34235" x="8818563" y="1023938"/>
          <p14:tracePt t="34242" x="8769350" y="954088"/>
          <p14:tracePt t="34251" x="8701088" y="855663"/>
          <p14:tracePt t="34258" x="8682038" y="796925"/>
          <p14:tracePt t="34267" x="8651875" y="757238"/>
          <p14:tracePt t="34275" x="8602663" y="688975"/>
          <p14:tracePt t="34283" x="8562975" y="630238"/>
          <p14:tracePt t="34292" x="8553450" y="600075"/>
          <p14:tracePt t="34299" x="8534400" y="560388"/>
          <p14:tracePt t="34308" x="8494713" y="520700"/>
          <p14:tracePt t="34317" x="8485188" y="473075"/>
          <p14:tracePt t="34325" x="8474075" y="433388"/>
          <p14:tracePt t="34332" x="8445500" y="412750"/>
          <p14:tracePt t="34342" x="8435975" y="403225"/>
          <p14:tracePt t="34347" x="8424863" y="363538"/>
          <p14:tracePt t="34356" x="8415338" y="354013"/>
          <p14:tracePt t="34371" x="8396288" y="334963"/>
          <p14:tracePt t="34459" x="8386763" y="363538"/>
          <p14:tracePt t="34466" x="8386763" y="374650"/>
          <p14:tracePt t="34474" x="8386763" y="393700"/>
          <p14:tracePt t="34483" x="8366125" y="433388"/>
          <p14:tracePt t="34492" x="8366125" y="442913"/>
          <p14:tracePt t="34499" x="8366125" y="461963"/>
          <p14:tracePt t="34508" x="8356600" y="473075"/>
          <p14:tracePt t="34571" x="8337550" y="442913"/>
          <p14:tracePt t="34579" x="8337550" y="412750"/>
          <p14:tracePt t="34587" x="8326438" y="334963"/>
          <p14:tracePt t="34595" x="8288338" y="265113"/>
          <p14:tracePt t="34602" x="8258175" y="187325"/>
          <p14:tracePt t="34611" x="8258175" y="128588"/>
          <p14:tracePt t="34619" x="8228013" y="58738"/>
          <p14:tracePt t="34627" x="8218488" y="9525"/>
          <p14:tracePt t="34716" x="8140700" y="49213"/>
          <p14:tracePt t="34723" x="8129588" y="98425"/>
          <p14:tracePt t="34731" x="8129588" y="138113"/>
          <p14:tracePt t="34741" x="8110538" y="177800"/>
          <p14:tracePt t="34747" x="8110538" y="227013"/>
          <p14:tracePt t="34755" x="8110538" y="265113"/>
          <p14:tracePt t="34762" x="8110538" y="304800"/>
          <p14:tracePt t="34771" x="8110538" y="325438"/>
          <p14:tracePt t="34779" x="8110538" y="363538"/>
          <p14:tracePt t="34787" x="8110538" y="374650"/>
          <p14:tracePt t="34794" x="8110538" y="384175"/>
          <p14:tracePt t="34886" x="8110538" y="363538"/>
          <p14:tracePt t="34892" x="8110538" y="304800"/>
          <p14:tracePt t="34900" x="8110538" y="285750"/>
          <p14:tracePt t="34908" x="8110538" y="246063"/>
          <p14:tracePt t="34915" x="8110538" y="236538"/>
          <p14:tracePt t="34925" x="8110538" y="227013"/>
          <p14:tracePt t="34931" x="8110538" y="206375"/>
          <p14:tracePt t="34947" x="8110538" y="196850"/>
          <p14:tracePt t="35019" x="8129588" y="236538"/>
          <p14:tracePt t="35027" x="8129588" y="265113"/>
          <p14:tracePt t="35035" x="8140700" y="304800"/>
          <p14:tracePt t="35043" x="8150225" y="334963"/>
          <p14:tracePt t="35051" x="8159750" y="374650"/>
          <p14:tracePt t="35059" x="8178800" y="393700"/>
          <p14:tracePt t="35067" x="8189913" y="403225"/>
          <p14:tracePt t="35074" x="8208963" y="412750"/>
          <p14:tracePt t="35083" x="8228013" y="423863"/>
          <p14:tracePt t="35091" x="8239125" y="423863"/>
          <p14:tracePt t="35099" x="8248650" y="423863"/>
          <p14:tracePt t="35108" x="8258175" y="423863"/>
          <p14:tracePt t="35115" x="8277225" y="423863"/>
          <p14:tracePt t="35124" x="8288338" y="423863"/>
          <p14:tracePt t="35131" x="8297863" y="423863"/>
          <p14:tracePt t="35147" x="8337550" y="423863"/>
          <p14:tracePt t="35155" x="8347075" y="412750"/>
          <p14:tracePt t="35163" x="8356600" y="403225"/>
          <p14:tracePt t="35171" x="8375650" y="384175"/>
          <p14:tracePt t="35179" x="8386763" y="374650"/>
          <p14:tracePt t="35187" x="8415338" y="363538"/>
          <p14:tracePt t="35195" x="8445500" y="344488"/>
          <p14:tracePt t="35203" x="8485188" y="325438"/>
          <p14:tracePt t="35211" x="8513763" y="325438"/>
          <p14:tracePt t="35219" x="8543925" y="314325"/>
          <p14:tracePt t="35227" x="8583613" y="295275"/>
          <p14:tracePt t="35235" x="8632825" y="285750"/>
          <p14:tracePt t="35243" x="8670925" y="276225"/>
          <p14:tracePt t="35251" x="8710613" y="255588"/>
          <p14:tracePt t="35259" x="8731250" y="255588"/>
          <p14:tracePt t="35268" x="8769350" y="255588"/>
          <p14:tracePt t="35274" x="8789988" y="255588"/>
          <p14:tracePt t="35283" x="8829675" y="255588"/>
          <p14:tracePt t="35291" x="8848725" y="255588"/>
          <p14:tracePt t="35301" x="8867775" y="255588"/>
          <p14:tracePt t="35307" x="8888413" y="255588"/>
          <p14:tracePt t="35317" x="8928100" y="265113"/>
          <p14:tracePt t="35324" x="8956675" y="285750"/>
          <p14:tracePt t="35331" x="8977313" y="295275"/>
          <p14:tracePt t="35342" x="9015413" y="325438"/>
          <p14:tracePt t="35347" x="9036050" y="354013"/>
          <p14:tracePt t="35358" x="9075738" y="374650"/>
          <p14:tracePt t="35363" x="9085263" y="384175"/>
          <p14:tracePt t="35371" x="9113838" y="403225"/>
          <p14:tracePt t="35379" x="9134475" y="433388"/>
          <p14:tracePt t="35604" x="9113838" y="1436688"/>
          <p14:tracePt t="35611" x="9094788" y="1446213"/>
          <p14:tracePt t="35619" x="9085263" y="1446213"/>
          <p14:tracePt t="35627" x="9036050" y="1446213"/>
          <p14:tracePt t="35635" x="9015413" y="1446213"/>
          <p14:tracePt t="35643" x="8977313" y="1446213"/>
          <p14:tracePt t="35651" x="8956675" y="1446213"/>
          <p14:tracePt t="35658" x="8878888" y="1427163"/>
          <p14:tracePt t="35667" x="8848725" y="1417638"/>
          <p14:tracePt t="35676" x="8809038" y="1387475"/>
          <p14:tracePt t="35683" x="8731250" y="1347788"/>
          <p14:tracePt t="35691" x="8670925" y="1319213"/>
          <p14:tracePt t="35699" x="8612188" y="1270000"/>
          <p14:tracePt t="35708" x="8572500" y="1230313"/>
          <p14:tracePt t="35715" x="8513763" y="1171575"/>
          <p14:tracePt t="35725" x="8445500" y="1092200"/>
          <p14:tracePt t="35733" x="8435975" y="1052513"/>
          <p14:tracePt t="35741" x="8415338" y="974725"/>
          <p14:tracePt t="35748" x="8386763" y="904875"/>
          <p14:tracePt t="35758" x="8386763" y="827088"/>
          <p14:tracePt t="35764" x="8386763" y="757238"/>
          <p14:tracePt t="35771" x="8386763" y="668338"/>
          <p14:tracePt t="35779" x="8386763" y="590550"/>
          <p14:tracePt t="35787" x="8386763" y="501650"/>
          <p14:tracePt t="35795" x="8405813" y="442913"/>
          <p14:tracePt t="35803" x="8474075" y="344488"/>
          <p14:tracePt t="35811" x="8504238" y="304800"/>
          <p14:tracePt t="35819" x="8523288" y="276225"/>
          <p14:tracePt t="35827" x="8553450" y="255588"/>
          <p14:tracePt t="35835" x="8572500" y="227013"/>
          <p14:tracePt t="35843" x="8602663" y="215900"/>
          <p14:tracePt t="35851" x="8621713" y="196850"/>
          <p14:tracePt t="35859" x="8632825" y="196850"/>
          <p14:tracePt t="35867" x="8651875" y="196850"/>
          <p14:tracePt t="35874" x="8661400" y="196850"/>
          <p14:tracePt t="35883" x="8701088" y="196850"/>
          <p14:tracePt t="35891" x="8720138" y="196850"/>
          <p14:tracePt t="35899" x="8759825" y="206375"/>
          <p14:tracePt t="35907" x="8799513" y="265113"/>
          <p14:tracePt t="35915" x="8839200" y="304800"/>
          <p14:tracePt t="35925" x="8848725" y="344488"/>
          <p14:tracePt t="35932" x="8916988" y="452438"/>
          <p14:tracePt t="35942" x="8947150" y="511175"/>
          <p14:tracePt t="35947" x="8977313" y="609600"/>
          <p14:tracePt t="35958" x="9005888" y="688975"/>
          <p14:tracePt t="35963" x="9026525" y="757238"/>
          <p14:tracePt t="35971" x="9055100" y="836613"/>
          <p14:tracePt t="35979" x="9064625" y="914400"/>
          <p14:tracePt t="35987" x="9064625" y="984250"/>
          <p14:tracePt t="35995" x="9085263" y="1062038"/>
          <p14:tracePt t="36002" x="9085263" y="1131888"/>
          <p14:tracePt t="36011" x="9085263" y="1220788"/>
          <p14:tracePt t="36019" x="9085263" y="1298575"/>
          <p14:tracePt t="36027" x="9085263" y="1387475"/>
          <p14:tracePt t="36035" x="9085263" y="1455738"/>
          <p14:tracePt t="36043" x="9085263" y="1535113"/>
          <p14:tracePt t="36051" x="9085263" y="1584325"/>
          <p14:tracePt t="36059" x="9085263" y="1633538"/>
          <p14:tracePt t="36067" x="9064625" y="1701800"/>
          <p14:tracePt t="36074" x="9036050" y="1741488"/>
          <p14:tracePt t="36083" x="9015413" y="1800225"/>
          <p14:tracePt t="36091" x="8986838" y="1839913"/>
          <p14:tracePt t="36100" x="8977313" y="1858963"/>
          <p14:tracePt t="36111" x="8916988" y="1889125"/>
          <p14:tracePt t="36114" x="8878888" y="1919288"/>
          <p14:tracePt t="36124" x="8858250" y="1919288"/>
          <p14:tracePt t="36131" x="8839200" y="1928813"/>
          <p14:tracePt t="36141" x="8829675" y="1928813"/>
          <p14:tracePt t="36149" x="8809038" y="1928813"/>
          <p14:tracePt t="36158" x="8799513" y="1928813"/>
          <p14:tracePt t="36166" x="8759825" y="1928813"/>
          <p14:tracePt t="36171" x="8750300" y="1928813"/>
          <p14:tracePt t="36179" x="8720138" y="1928813"/>
          <p14:tracePt t="36187" x="8682038" y="1898650"/>
          <p14:tracePt t="36195" x="8670925" y="1879600"/>
          <p14:tracePt t="36202" x="8642350" y="1839913"/>
          <p14:tracePt t="36211" x="8602663" y="1781175"/>
          <p14:tracePt t="36219" x="8572500" y="1722438"/>
          <p14:tracePt t="36227" x="8543925" y="1662113"/>
          <p14:tracePt t="36236" x="8523288" y="1593850"/>
          <p14:tracePt t="36243" x="8494713" y="1495425"/>
          <p14:tracePt t="36251" x="8464550" y="1387475"/>
          <p14:tracePt t="36259" x="8445500" y="1298575"/>
          <p14:tracePt t="36267" x="8405813" y="1150938"/>
          <p14:tracePt t="36274" x="8396288" y="1052513"/>
          <p14:tracePt t="36283" x="8375650" y="984250"/>
          <p14:tracePt t="36292" x="8375650" y="865188"/>
          <p14:tracePt t="36299" x="8375650" y="747713"/>
          <p14:tracePt t="36308" x="8375650" y="698500"/>
          <p14:tracePt t="36316" x="8396288" y="630238"/>
          <p14:tracePt t="36325" x="8424863" y="569913"/>
          <p14:tracePt t="36331" x="8474075" y="511175"/>
          <p14:tracePt t="36342" x="8513763" y="473075"/>
          <p14:tracePt t="36348" x="8534400" y="442913"/>
          <p14:tracePt t="36357" x="8593138" y="403225"/>
          <p14:tracePt t="36362" x="8632825" y="393700"/>
          <p14:tracePt t="36371" x="8682038" y="374650"/>
          <p14:tracePt t="36379" x="8731250" y="374650"/>
          <p14:tracePt t="36388" x="8759825" y="374650"/>
          <p14:tracePt t="36395" x="8789988" y="374650"/>
          <p14:tracePt t="36402" x="8799513" y="374650"/>
          <p14:tracePt t="36411" x="8809038" y="374650"/>
          <p14:tracePt t="36419" x="8848725" y="374650"/>
          <p14:tracePt t="36427" x="8888413" y="403225"/>
          <p14:tracePt t="36435" x="8907463" y="442913"/>
          <p14:tracePt t="36443" x="8937625" y="482600"/>
          <p14:tracePt t="36451" x="8986838" y="560388"/>
          <p14:tracePt t="36459" x="8996363" y="630238"/>
          <p14:tracePt t="36467" x="9026525" y="688975"/>
          <p14:tracePt t="36475" x="9055100" y="766763"/>
          <p14:tracePt t="36483" x="9075738" y="865188"/>
          <p14:tracePt t="36491" x="9085263" y="914400"/>
          <p14:tracePt t="36499" x="9104313" y="993775"/>
          <p14:tracePt t="36507" x="9134475" y="1073150"/>
          <p14:tracePt t="36515" x="9134475" y="1122363"/>
          <p14:tracePt t="36524" x="9134475" y="1190625"/>
          <p14:tracePt t="36532" x="9134475" y="1258888"/>
          <p14:tracePt t="36541" x="9134475" y="1308100"/>
          <p14:tracePt t="36548" x="9134475" y="1377950"/>
          <p14:tracePt t="36558" x="9134475" y="1417638"/>
          <p14:tracePt t="36563" x="9124950" y="1485900"/>
          <p14:tracePt t="36571" x="9094788" y="1544638"/>
          <p14:tracePt t="36579" x="9055100" y="1624013"/>
          <p14:tracePt t="36587" x="9026525" y="1682750"/>
          <p14:tracePt t="36595" x="8956675" y="1790700"/>
          <p14:tracePt t="36603" x="8897938" y="1889125"/>
          <p14:tracePt t="36611" x="8818563" y="1968500"/>
          <p14:tracePt t="36619" x="8780463" y="2017713"/>
          <p14:tracePt t="36627" x="8720138" y="2055813"/>
          <p14:tracePt t="36635" x="8632825" y="2125663"/>
          <p14:tracePt t="36643" x="8513763" y="2144713"/>
          <p14:tracePt t="36651" x="8435975" y="2174875"/>
          <p14:tracePt t="36659" x="8386763" y="2184400"/>
          <p14:tracePt t="36667" x="8337550" y="2193925"/>
          <p14:tracePt t="36674" x="8277225" y="2193925"/>
          <p14:tracePt t="36683" x="8228013" y="2193925"/>
          <p14:tracePt t="36691" x="8208963" y="2193925"/>
          <p14:tracePt t="36699" x="8140700" y="2193925"/>
          <p14:tracePt t="36708" x="8101013" y="2165350"/>
          <p14:tracePt t="36715" x="8061325" y="2144713"/>
          <p14:tracePt t="36724" x="8021638" y="2105025"/>
          <p14:tracePt t="36731" x="7993063" y="2027238"/>
          <p14:tracePt t="36741" x="7943850" y="1947863"/>
          <p14:tracePt t="36749" x="7913688" y="1870075"/>
          <p14:tracePt t="36757" x="7874000" y="1771650"/>
          <p14:tracePt t="36763" x="7864475" y="1673225"/>
          <p14:tracePt t="36771" x="7845425" y="1574800"/>
          <p14:tracePt t="36779" x="7845425" y="1476375"/>
          <p14:tracePt t="36788" x="7845425" y="1406525"/>
          <p14:tracePt t="36795" x="7845425" y="1338263"/>
          <p14:tracePt t="36803" x="7845425" y="1289050"/>
          <p14:tracePt t="36811" x="7864475" y="1230313"/>
          <p14:tracePt t="36819" x="7904163" y="1171575"/>
          <p14:tracePt t="36827" x="7972425" y="1092200"/>
          <p14:tracePt t="36835" x="8021638" y="1033463"/>
          <p14:tracePt t="36843" x="8101013" y="944563"/>
          <p14:tracePt t="36851" x="8228013" y="876300"/>
          <p14:tracePt t="36859" x="8307388" y="787400"/>
          <p14:tracePt t="36869" x="8396288" y="738188"/>
          <p14:tracePt t="36874" x="8513763" y="688975"/>
          <p14:tracePt t="36882" x="8602663" y="619125"/>
          <p14:tracePt t="36891" x="8670925" y="590550"/>
          <p14:tracePt t="36899" x="8731250" y="560388"/>
          <p14:tracePt t="36907" x="8769350" y="541338"/>
          <p14:tracePt t="36915" x="8818563" y="520700"/>
          <p14:tracePt t="36924" x="8829675" y="520700"/>
          <p14:tracePt t="36931" x="8867775" y="520700"/>
          <p14:tracePt t="36941" x="8878888" y="520700"/>
          <p14:tracePt t="36947" x="8888413" y="520700"/>
          <p14:tracePt t="36958" x="8916988" y="520700"/>
          <p14:tracePt t="36963" x="8956675" y="541338"/>
          <p14:tracePt t="36974" x="8996363" y="581025"/>
          <p14:tracePt t="36979" x="9026525" y="619125"/>
          <p14:tracePt t="36987" x="9064625" y="708025"/>
          <p14:tracePt t="36996" x="9094788" y="766763"/>
          <p14:tracePt t="37139" x="8977313" y="1858963"/>
          <p14:tracePt t="37147" x="8928100" y="1870075"/>
          <p14:tracePt t="37157" x="8799513" y="1908175"/>
          <p14:tracePt t="37164" x="8682038" y="1938338"/>
          <p14:tracePt t="37173" x="8593138" y="1938338"/>
          <p14:tracePt t="37180" x="8445500" y="1957388"/>
          <p14:tracePt t="37188" x="8375650" y="1957388"/>
          <p14:tracePt t="37195" x="8288338" y="1957388"/>
          <p14:tracePt t="37203" x="8228013" y="1957388"/>
          <p14:tracePt t="37211" x="8159750" y="1938338"/>
          <p14:tracePt t="37219" x="8080375" y="1908175"/>
          <p14:tracePt t="37227" x="8021638" y="1858963"/>
          <p14:tracePt t="37235" x="7913688" y="1771650"/>
          <p14:tracePt t="37243" x="7854950" y="1711325"/>
          <p14:tracePt t="37251" x="7805738" y="1652588"/>
          <p14:tracePt t="37262" x="7766050" y="1593850"/>
          <p14:tracePt t="37266" x="7735888" y="1514475"/>
          <p14:tracePt t="37273" x="7716838" y="1436688"/>
          <p14:tracePt t="37282" x="7686675" y="1338263"/>
          <p14:tracePt t="37289" x="7686675" y="1249363"/>
          <p14:tracePt t="37298" x="7686675" y="1181100"/>
          <p14:tracePt t="37306" x="7686675" y="1082675"/>
          <p14:tracePt t="37314" x="7686675" y="1012825"/>
          <p14:tracePt t="37322" x="7766050" y="885825"/>
          <p14:tracePt t="37330" x="7815263" y="787400"/>
          <p14:tracePt t="37339" x="7894638" y="698500"/>
          <p14:tracePt t="37347" x="7962900" y="639763"/>
          <p14:tracePt t="37357" x="8080375" y="560388"/>
          <p14:tracePt t="37364" x="8189913" y="511175"/>
          <p14:tracePt t="37375" x="8288338" y="501650"/>
          <p14:tracePt t="37379" x="8375650" y="482600"/>
          <p14:tracePt t="37387" x="8513763" y="482600"/>
          <p14:tracePt t="37395" x="8612188" y="482600"/>
          <p14:tracePt t="37402" x="8701088" y="482600"/>
          <p14:tracePt t="37411" x="8759825" y="482600"/>
          <p14:tracePt t="37419" x="8789988" y="482600"/>
          <p14:tracePt t="37427" x="8829675" y="501650"/>
          <p14:tracePt t="37435" x="8867775" y="511175"/>
          <p14:tracePt t="37443" x="8897938" y="531813"/>
          <p14:tracePt t="37450" x="8916988" y="569913"/>
          <p14:tracePt t="37459" x="8947150" y="609600"/>
          <p14:tracePt t="37467" x="8977313" y="668338"/>
          <p14:tracePt t="37475" x="9005888" y="728663"/>
          <p14:tracePt t="37483" x="9015413" y="777875"/>
          <p14:tracePt t="37490" x="9026525" y="827088"/>
          <p14:tracePt t="37499" x="9026525" y="904875"/>
          <p14:tracePt t="37507" x="9045575" y="974725"/>
          <p14:tracePt t="37515" x="9045575" y="1042988"/>
          <p14:tracePt t="37523" x="9045575" y="1122363"/>
          <p14:tracePt t="37531" x="9045575" y="1190625"/>
          <p14:tracePt t="37541" x="9045575" y="1239838"/>
          <p14:tracePt t="37547" x="9045575" y="1308100"/>
          <p14:tracePt t="37557" x="9045575" y="1406525"/>
          <p14:tracePt t="37563" x="9036050" y="1476375"/>
          <p14:tracePt t="37574" x="8996363" y="1535113"/>
          <p14:tracePt t="37579" x="8966200" y="1612900"/>
          <p14:tracePt t="37587" x="8928100" y="1652588"/>
          <p14:tracePt t="37595" x="8858250" y="1701800"/>
          <p14:tracePt t="37603" x="8809038" y="1731963"/>
          <p14:tracePt t="37611" x="8769350" y="1741488"/>
          <p14:tracePt t="37619" x="8670925" y="1790700"/>
          <p14:tracePt t="37627" x="8621713" y="1790700"/>
          <p14:tracePt t="37635" x="8553450" y="1800225"/>
          <p14:tracePt t="37644" x="8455025" y="1820863"/>
          <p14:tracePt t="37651" x="8405813" y="1820863"/>
          <p14:tracePt t="37660" x="8297863" y="1820863"/>
          <p14:tracePt t="37667" x="8208963" y="1820863"/>
          <p14:tracePt t="37675" x="8140700" y="1820863"/>
          <p14:tracePt t="37683" x="8061325" y="1820863"/>
          <p14:tracePt t="37690" x="7993063" y="1820863"/>
          <p14:tracePt t="37699" x="7972425" y="1809750"/>
          <p14:tracePt t="37707" x="7913688" y="1790700"/>
          <p14:tracePt t="37715" x="7904163" y="1781175"/>
          <p14:tracePt t="37724" x="7883525" y="1751013"/>
          <p14:tracePt t="37731" x="7854950" y="1722438"/>
          <p14:tracePt t="37740" x="7854950" y="1682750"/>
          <p14:tracePt t="37751" x="7845425" y="1612900"/>
          <p14:tracePt t="37756" x="7845425" y="1514475"/>
          <p14:tracePt t="37763" x="7845425" y="1427163"/>
          <p14:tracePt t="37774" x="7845425" y="1328738"/>
          <p14:tracePt t="37780" x="7845425" y="1258888"/>
          <p14:tracePt t="37787" x="7864475" y="1141413"/>
          <p14:tracePt t="37798" x="7894638" y="1062038"/>
          <p14:tracePt t="37803" x="7943850" y="1003300"/>
          <p14:tracePt t="37812" x="7993063" y="944563"/>
          <p14:tracePt t="37819" x="8031163" y="914400"/>
          <p14:tracePt t="37827" x="8080375" y="876300"/>
          <p14:tracePt t="37835" x="8110538" y="855663"/>
          <p14:tracePt t="37843" x="8159750" y="836613"/>
          <p14:tracePt t="37851" x="8199438" y="836613"/>
          <p14:tracePt t="37859" x="8248650" y="815975"/>
          <p14:tracePt t="37867" x="8277225" y="815975"/>
          <p14:tracePt t="37876" x="8297863" y="815975"/>
          <p14:tracePt t="37883" x="8347075" y="806450"/>
          <p14:tracePt t="37891" x="8386763" y="806450"/>
          <p14:tracePt t="37899" x="8424863" y="806450"/>
          <p14:tracePt t="37907" x="8455025" y="806450"/>
          <p14:tracePt t="37915" x="8513763" y="836613"/>
          <p14:tracePt t="37923" x="8572500" y="865188"/>
          <p14:tracePt t="37931" x="8632825" y="914400"/>
          <p14:tracePt t="37940" x="8682038" y="925513"/>
          <p14:tracePt t="37949" x="8750300" y="984250"/>
          <p14:tracePt t="37957" x="8769350" y="1012825"/>
          <p14:tracePt t="37965" x="8818563" y="1073150"/>
          <p14:tracePt t="37974" x="8839200" y="1111250"/>
          <p14:tracePt t="37978" x="8867775" y="1181100"/>
          <p14:tracePt t="37990" x="8897938" y="1200150"/>
          <p14:tracePt t="37995" x="8897938" y="1239838"/>
          <p14:tracePt t="38003" x="8907463" y="1298575"/>
          <p14:tracePt t="38011" x="8916988" y="1328738"/>
          <p14:tracePt t="38019" x="8916988" y="1357313"/>
          <p14:tracePt t="38027" x="8916988" y="1387475"/>
          <p14:tracePt t="38035" x="8916988" y="1446213"/>
          <p14:tracePt t="38043" x="8916988" y="1455738"/>
          <p14:tracePt t="38051" x="8916988" y="1495425"/>
          <p14:tracePt t="38059" x="8878888" y="1554163"/>
          <p14:tracePt t="38067" x="8848725" y="1584325"/>
          <p14:tracePt t="38075" x="8809038" y="1624013"/>
          <p14:tracePt t="38082" x="8769350" y="1643063"/>
          <p14:tracePt t="38090" x="8731250" y="1662113"/>
          <p14:tracePt t="38099" x="8661400" y="1701800"/>
          <p14:tracePt t="38106" x="8583613" y="1731963"/>
          <p14:tracePt t="38115" x="8464550" y="1731963"/>
          <p14:tracePt t="38123" x="8386763" y="1771650"/>
          <p14:tracePt t="38132" x="8267700" y="1771650"/>
          <p14:tracePt t="38140" x="8199438" y="1771650"/>
          <p14:tracePt t="38146" x="8150225" y="1771650"/>
          <p14:tracePt t="38156" x="8101013" y="1771650"/>
          <p14:tracePt t="38163" x="8061325" y="1751013"/>
          <p14:tracePt t="38174" x="8021638" y="1751013"/>
          <p14:tracePt t="38180" x="8002588" y="1741488"/>
          <p14:tracePt t="38190" x="7962900" y="1701800"/>
          <p14:tracePt t="38195" x="7932738" y="1673225"/>
          <p14:tracePt t="38203" x="7923213" y="1652588"/>
          <p14:tracePt t="38211" x="7894638" y="1593850"/>
          <p14:tracePt t="38219" x="7883525" y="1554163"/>
          <p14:tracePt t="38227" x="7883525" y="1504950"/>
          <p14:tracePt t="38235" x="7864475" y="1455738"/>
          <p14:tracePt t="38243" x="7864475" y="1387475"/>
          <p14:tracePt t="38251" x="7864475" y="1328738"/>
          <p14:tracePt t="38259" x="7864475" y="1258888"/>
          <p14:tracePt t="38267" x="7864475" y="1230313"/>
          <p14:tracePt t="38275" x="7864475" y="1190625"/>
          <p14:tracePt t="38283" x="7864475" y="1141413"/>
          <p14:tracePt t="38291" x="7864475" y="1111250"/>
          <p14:tracePt t="38300" x="7883525" y="1092200"/>
          <p14:tracePt t="38307" x="7894638" y="1073150"/>
          <p14:tracePt t="38323" x="7904163" y="1062038"/>
          <p14:tracePt t="38331" x="7913688" y="1052513"/>
          <p14:tracePt t="38340" x="7923213" y="1052513"/>
          <p14:tracePt t="38347" x="7932738" y="1042988"/>
          <p14:tracePt t="38356" x="7943850" y="1033463"/>
          <p14:tracePt t="45371" x="7932738" y="1033463"/>
          <p14:tracePt t="45379" x="7894638" y="1033463"/>
          <p14:tracePt t="45387" x="7854950" y="1042988"/>
          <p14:tracePt t="45395" x="7785100" y="1092200"/>
          <p14:tracePt t="45404" x="7707313" y="1101725"/>
          <p14:tracePt t="45410" x="7627938" y="1150938"/>
          <p14:tracePt t="45418" x="7480300" y="1209675"/>
          <p14:tracePt t="45426" x="7402513" y="1258888"/>
          <p14:tracePt t="45437" x="7283450" y="1289050"/>
          <p14:tracePt t="45441" x="7205663" y="1338263"/>
          <p14:tracePt t="45450" x="7126288" y="1357313"/>
          <p14:tracePt t="45458" x="7046913" y="1397000"/>
          <p14:tracePt t="45467" x="6929438" y="1436688"/>
          <p14:tracePt t="45474" x="6821488" y="1485900"/>
          <p14:tracePt t="45482" x="6742113" y="1535113"/>
          <p14:tracePt t="45490" x="6643688" y="1584325"/>
          <p14:tracePt t="45498" x="6584950" y="1612900"/>
          <p14:tracePt t="45506" x="6486525" y="1662113"/>
          <p14:tracePt t="45514" x="6388100" y="1701800"/>
          <p14:tracePt t="45522" x="6299200" y="1741488"/>
          <p14:tracePt t="45530" x="6161088" y="1781175"/>
          <p14:tracePt t="45538" x="6034088" y="1830388"/>
          <p14:tracePt t="45546" x="5915025" y="1870075"/>
          <p14:tracePt t="45556" x="5816600" y="1898650"/>
          <p14:tracePt t="45561" x="5718175" y="1938338"/>
          <p14:tracePt t="45569" x="5640388" y="1987550"/>
          <p14:tracePt t="45578" x="5541963" y="2017713"/>
          <p14:tracePt t="45586" x="5462588" y="2066925"/>
          <p14:tracePt t="45594" x="5384800" y="2095500"/>
          <p14:tracePt t="45602" x="5256213" y="2144713"/>
          <p14:tracePt t="45610" x="5157788" y="2184400"/>
          <p14:tracePt t="45618" x="5059363" y="2233613"/>
          <p14:tracePt t="45626" x="5000625" y="2263775"/>
          <p14:tracePt t="45634" x="4892675" y="2351088"/>
          <p14:tracePt t="45642" x="4794250" y="2400300"/>
          <p14:tracePt t="45651" x="4665663" y="2489200"/>
          <p14:tracePt t="45659" x="4518025" y="2597150"/>
          <p14:tracePt t="45671" x="4389438" y="2695575"/>
          <p14:tracePt t="45675" x="4262438" y="2765425"/>
          <p14:tracePt t="45685" x="4133850" y="2873375"/>
          <p14:tracePt t="45692" x="4016375" y="2941638"/>
          <p14:tracePt t="45699" x="3906838" y="3011488"/>
          <p14:tracePt t="45706" x="3829050" y="3079750"/>
          <p14:tracePt t="45715" x="3770313" y="3128963"/>
          <p14:tracePt t="45722" x="3709988" y="3159125"/>
          <p14:tracePt t="45731" x="3671888" y="3197225"/>
          <p14:tracePt t="45738" x="3632200" y="3208338"/>
          <p14:tracePt t="45746" x="3602038" y="3217863"/>
          <p14:tracePt t="45754" x="3552825" y="3257550"/>
          <p14:tracePt t="45762" x="3524250" y="3276600"/>
          <p14:tracePt t="45769" x="3475038" y="3295650"/>
          <p14:tracePt t="45778" x="3435350" y="3325813"/>
          <p14:tracePt t="45786" x="3355975" y="3355975"/>
          <p14:tracePt t="45794" x="3257550" y="3424238"/>
          <p14:tracePt t="45801" x="3159125" y="3473450"/>
          <p14:tracePt t="45810" x="3032125" y="3522663"/>
          <p14:tracePt t="45818" x="2903538" y="3600450"/>
          <p14:tracePt t="45826" x="2746375" y="3621088"/>
          <p14:tracePt t="45835" x="2627313" y="3649663"/>
          <p14:tracePt t="45842" x="2479675" y="3670300"/>
          <p14:tracePt t="45852" x="2381250" y="3679825"/>
          <p14:tracePt t="45861" x="2312988" y="3679825"/>
          <p14:tracePt t="45869" x="2303463" y="3689350"/>
          <p14:tracePt t="45963" x="2273300" y="3729038"/>
          <p14:tracePt t="46171" x="2263775" y="3738563"/>
          <p14:tracePt t="46187" x="2254250" y="3738563"/>
          <p14:tracePt t="46195" x="2244725" y="3729038"/>
          <p14:tracePt t="46202" x="2244725" y="3709988"/>
          <p14:tracePt t="46211" x="2205038" y="3670300"/>
          <p14:tracePt t="46218" x="2195513" y="3640138"/>
          <p14:tracePt t="46226" x="2174875" y="3621088"/>
          <p14:tracePt t="46234" x="2174875" y="3611563"/>
          <p14:tracePt t="46242" x="2155825" y="3590925"/>
          <p14:tracePt t="46252" x="2146300" y="3581400"/>
          <p14:tracePt t="46258" x="2146300" y="3571875"/>
          <p14:tracePt t="46268" x="2135188" y="3551238"/>
          <p14:tracePt t="46284" x="2125663" y="3541713"/>
          <p14:tracePt t="46298" x="2125663" y="3502025"/>
          <p14:tracePt t="46307" x="2125663" y="3492500"/>
          <p14:tracePt t="46314" x="2106613" y="3473450"/>
          <p14:tracePt t="46322" x="2106613" y="3463925"/>
          <p14:tracePt t="46331" x="2097088" y="3452813"/>
          <p14:tracePt t="46339" x="2097088" y="3443288"/>
          <p14:tracePt t="46354" x="2085975" y="3424238"/>
          <p14:tracePt t="46363" x="2085975" y="3414713"/>
          <p14:tracePt t="46370" x="2076450" y="3405188"/>
          <p14:tracePt t="46387" x="2076450" y="3394075"/>
          <p14:tracePt t="46402" x="2076450" y="3384550"/>
          <p14:tracePt t="46412" x="2066925" y="3375025"/>
          <p14:tracePt t="46539" x="2057400" y="3365500"/>
          <p14:tracePt t="46555" x="2057400" y="3355975"/>
          <p14:tracePt t="46563" x="2057400" y="3344863"/>
          <p14:tracePt t="46572" x="2057400" y="3335338"/>
          <p14:tracePt t="46586" x="2057400" y="3316288"/>
          <p14:tracePt t="46597" x="2057400" y="3306763"/>
          <p14:tracePt t="46602" x="2057400" y="3295650"/>
          <p14:tracePt t="46610" x="2057400" y="3286125"/>
          <p14:tracePt t="46628" x="2057400" y="3267075"/>
          <p14:tracePt t="46650" x="2036763" y="3236913"/>
          <p14:tracePt t="46666" x="2036763" y="3227388"/>
          <p14:tracePt t="46674" x="2027238" y="3217863"/>
          <p14:tracePt t="46684" x="2027238" y="3197225"/>
          <p14:tracePt t="46690" x="2017713" y="3187700"/>
          <p14:tracePt t="46698" x="2017713" y="3159125"/>
          <p14:tracePt t="46706" x="1998663" y="3128963"/>
          <p14:tracePt t="46715" x="1987550" y="3119438"/>
          <p14:tracePt t="46723" x="1987550" y="3098800"/>
          <p14:tracePt t="46738" x="1978025" y="3089275"/>
          <p14:tracePt t="46947" x="1978025" y="3079750"/>
          <p14:tracePt t="46971" x="1987550" y="3060700"/>
          <p14:tracePt t="46987" x="1998663" y="3060700"/>
          <p14:tracePt t="46995" x="2017713" y="3049588"/>
          <p14:tracePt t="47003" x="2047875" y="3040063"/>
          <p14:tracePt t="47010" x="2066925" y="3030538"/>
          <p14:tracePt t="47018" x="2106613" y="3011488"/>
          <p14:tracePt t="47027" x="2146300" y="3000375"/>
          <p14:tracePt t="47034" x="2195513" y="2971800"/>
          <p14:tracePt t="47042" x="2205038" y="2962275"/>
          <p14:tracePt t="47050" x="2233613" y="2962275"/>
          <p14:tracePt t="47058" x="2244725" y="2951163"/>
          <p14:tracePt t="47066" x="2254250" y="2951163"/>
          <p14:tracePt t="47074" x="2273300" y="2951163"/>
          <p14:tracePt t="47083" x="2282825" y="2951163"/>
          <p14:tracePt t="47090" x="2293938" y="2941638"/>
          <p14:tracePt t="47099" x="2303463" y="2941638"/>
          <p14:tracePt t="47106" x="2322513" y="2941638"/>
          <p14:tracePt t="47115" x="2332038" y="2941638"/>
          <p14:tracePt t="47123" x="2352675" y="2941638"/>
          <p14:tracePt t="47130" x="2392363" y="2941638"/>
          <p14:tracePt t="47139" x="2441575" y="2941638"/>
          <p14:tracePt t="47147" x="2479675" y="2941638"/>
          <p14:tracePt t="47155" x="2519363" y="2922588"/>
          <p14:tracePt t="47162" x="2589213" y="2922588"/>
          <p14:tracePt t="47170" x="2608263" y="2922588"/>
          <p14:tracePt t="47178" x="2657475" y="2922588"/>
          <p14:tracePt t="47187" x="2706688" y="2922588"/>
          <p14:tracePt t="47194" x="2755900" y="2922588"/>
          <p14:tracePt t="47201" x="2814638" y="2922588"/>
          <p14:tracePt t="47210" x="2863850" y="2922588"/>
          <p14:tracePt t="47218" x="2913063" y="2922588"/>
          <p14:tracePt t="47226" x="2962275" y="2922588"/>
          <p14:tracePt t="47234" x="3021013" y="2922588"/>
          <p14:tracePt t="47242" x="3090863" y="2922588"/>
          <p14:tracePt t="47250" x="3159125" y="2922588"/>
          <p14:tracePt t="47258" x="3198813" y="2922588"/>
          <p14:tracePt t="47266" x="3267075" y="2922588"/>
          <p14:tracePt t="47274" x="3297238" y="2922588"/>
          <p14:tracePt t="47282" x="3327400" y="2922588"/>
          <p14:tracePt t="47290" x="3376613" y="2922588"/>
          <p14:tracePt t="47300" x="3414713" y="2922588"/>
          <p14:tracePt t="47306" x="3444875" y="2922588"/>
          <p14:tracePt t="47315" x="3484563" y="2922588"/>
          <p14:tracePt t="47322" x="3503613" y="2922588"/>
          <p14:tracePt t="47330" x="3543300" y="2922588"/>
          <p14:tracePt t="47338" x="3582988" y="2922588"/>
          <p14:tracePt t="47346" x="3611563" y="2922588"/>
          <p14:tracePt t="47354" x="3651250" y="2922588"/>
          <p14:tracePt t="47362" x="3690938" y="2901950"/>
          <p14:tracePt t="47371" x="3730625" y="2901950"/>
          <p14:tracePt t="47379" x="3779838" y="2892425"/>
          <p14:tracePt t="47386" x="3819525" y="2892425"/>
          <p14:tracePt t="47394" x="3857625" y="2892425"/>
          <p14:tracePt t="47403" x="3906838" y="2882900"/>
          <p14:tracePt t="47410" x="3946525" y="2882900"/>
          <p14:tracePt t="47419" x="4035425" y="2852738"/>
          <p14:tracePt t="47426" x="4084638" y="2852738"/>
          <p14:tracePt t="47434" x="4152900" y="2833688"/>
          <p14:tracePt t="47442" x="4232275" y="2833688"/>
          <p14:tracePt t="47449" x="4321175" y="2833688"/>
          <p14:tracePt t="47458" x="4398963" y="2824163"/>
          <p14:tracePt t="47466" x="4448175" y="2824163"/>
          <p14:tracePt t="47474" x="4557713" y="2803525"/>
          <p14:tracePt t="47483" x="4597400" y="2803525"/>
          <p14:tracePt t="47490" x="4665663" y="2774950"/>
          <p14:tracePt t="47500" x="4714875" y="2774950"/>
          <p14:tracePt t="47506" x="4754563" y="2774950"/>
          <p14:tracePt t="47514" x="4794250" y="2765425"/>
          <p14:tracePt t="47521" x="4822825" y="2765425"/>
          <p14:tracePt t="47530" x="4832350" y="2765425"/>
          <p14:tracePt t="47538" x="4872038" y="2765425"/>
          <p14:tracePt t="47546" x="4892675" y="2765425"/>
          <p14:tracePt t="47554" x="4902200" y="2765425"/>
          <p14:tracePt t="47563" x="4921250" y="2765425"/>
          <p14:tracePt t="47569" x="4930775" y="2765425"/>
          <p14:tracePt t="47578" x="4951413" y="2765425"/>
          <p14:tracePt t="47586" x="4991100" y="2765425"/>
          <p14:tracePt t="47594" x="5010150" y="2765425"/>
          <p14:tracePt t="47602" x="5049838" y="2765425"/>
          <p14:tracePt t="47610" x="5099050" y="2765425"/>
          <p14:tracePt t="47618" x="5138738" y="2765425"/>
          <p14:tracePt t="47626" x="5207000" y="2765425"/>
          <p14:tracePt t="47634" x="5275263" y="2765425"/>
          <p14:tracePt t="47642" x="5394325" y="2765425"/>
          <p14:tracePt t="47651" x="5483225" y="2765425"/>
          <p14:tracePt t="47658" x="5581650" y="2765425"/>
          <p14:tracePt t="47668" x="5630863" y="2765425"/>
          <p14:tracePt t="47675" x="5699125" y="2765425"/>
          <p14:tracePt t="47684" x="5767388" y="2765425"/>
          <p14:tracePt t="47691" x="5846763" y="2765425"/>
          <p14:tracePt t="47702" x="5876925" y="2765425"/>
          <p14:tracePt t="47707" x="5915025" y="2765425"/>
          <p14:tracePt t="47715" x="5954713" y="2765425"/>
          <p14:tracePt t="47722" x="5975350" y="2765425"/>
          <p14:tracePt t="47730" x="5994400" y="2765425"/>
          <p14:tracePt t="47738" x="6034088" y="2765425"/>
          <p14:tracePt t="47746" x="6043613" y="2774950"/>
          <p14:tracePt t="47754" x="6083300" y="2774950"/>
          <p14:tracePt t="47762" x="6092825" y="2784475"/>
          <p14:tracePt t="47770" x="6102350" y="2784475"/>
          <p14:tracePt t="47778" x="6122988" y="2784475"/>
          <p14:tracePt t="47787" x="6132513" y="2784475"/>
          <p14:tracePt t="47802" x="6142038" y="2784475"/>
          <p14:tracePt t="48260" x="6151563" y="2814638"/>
          <p14:tracePt t="48267" x="6151563" y="2843213"/>
          <p14:tracePt t="48275" x="6151563" y="2863850"/>
          <p14:tracePt t="48284" x="6151563" y="2873375"/>
          <p14:tracePt t="48291" x="6151563" y="2892425"/>
          <p14:tracePt t="48301" x="6151563" y="2913063"/>
          <p14:tracePt t="48307" x="6122988" y="2941638"/>
          <p14:tracePt t="48319" x="6083300" y="2941638"/>
          <p14:tracePt t="48322" x="6062663" y="2951163"/>
          <p14:tracePt t="48331" x="6003925" y="2962275"/>
          <p14:tracePt t="48339" x="5994400" y="2962275"/>
          <p14:tracePt t="48347" x="5975350" y="2990850"/>
          <p14:tracePt t="48355" x="5935663" y="3000375"/>
          <p14:tracePt t="48362" x="5926138" y="3000375"/>
          <p14:tracePt t="48371" x="5895975" y="3000375"/>
          <p14:tracePt t="48378" x="5846763" y="3011488"/>
          <p14:tracePt t="48386" x="5788025" y="3030538"/>
          <p14:tracePt t="48394" x="5729288" y="3049588"/>
          <p14:tracePt t="48403" x="5649913" y="3089275"/>
          <p14:tracePt t="48410" x="5532438" y="3098800"/>
          <p14:tracePt t="48418" x="5453063" y="3138488"/>
          <p14:tracePt t="48428" x="5384800" y="3148013"/>
          <p14:tracePt t="48434" x="5305425" y="3168650"/>
          <p14:tracePt t="48442" x="5207000" y="3197225"/>
          <p14:tracePt t="48450" x="5157788" y="3208338"/>
          <p14:tracePt t="48458" x="5127625" y="3217863"/>
          <p14:tracePt t="48467" x="5059363" y="3217863"/>
          <p14:tracePt t="48475" x="5029200" y="3217863"/>
          <p14:tracePt t="48483" x="5000625" y="3217863"/>
          <p14:tracePt t="48490" x="4970463" y="3217863"/>
          <p14:tracePt t="48500" x="4941888" y="3217863"/>
          <p14:tracePt t="48507" x="4911725" y="3217863"/>
          <p14:tracePt t="48517" x="4892675" y="3217863"/>
          <p14:tracePt t="48522" x="4832350" y="3217863"/>
          <p14:tracePt t="48530" x="4783138" y="3217863"/>
          <p14:tracePt t="48539" x="4665663" y="3197225"/>
          <p14:tracePt t="48546" x="4616450" y="3197225"/>
          <p14:tracePt t="48555" x="4546600" y="3197225"/>
          <p14:tracePt t="48562" x="4448175" y="3197225"/>
          <p14:tracePt t="48570" x="4360863" y="3197225"/>
          <p14:tracePt t="48578" x="4241800" y="3197225"/>
          <p14:tracePt t="48587" x="4143375" y="3197225"/>
          <p14:tracePt t="48595" x="4075113" y="3197225"/>
          <p14:tracePt t="48602" x="4005263" y="3197225"/>
          <p14:tracePt t="48610" x="3986213" y="3197225"/>
          <p14:tracePt t="48619" x="3927475" y="3208338"/>
          <p14:tracePt t="48627" x="3878263" y="3208338"/>
          <p14:tracePt t="48634" x="3868738" y="3208338"/>
          <p14:tracePt t="48642" x="3848100" y="3217863"/>
          <p14:tracePt t="48658" x="3829050" y="3227388"/>
          <p14:tracePt t="48676" x="3829050" y="3267075"/>
          <p14:tracePt t="48683" x="3829050" y="3286125"/>
          <p14:tracePt t="48693" x="3829050" y="3325813"/>
          <p14:tracePt t="48699" x="3829050" y="3375025"/>
          <p14:tracePt t="48706" x="3829050" y="3394075"/>
          <p14:tracePt t="48717" x="3829050" y="3443288"/>
          <p14:tracePt t="48722" x="3838575" y="3473450"/>
          <p14:tracePt t="48733" x="3848100" y="3513138"/>
          <p14:tracePt t="48738" x="3878263" y="3562350"/>
          <p14:tracePt t="48747" x="3906838" y="3590925"/>
          <p14:tracePt t="48754" x="3956050" y="3630613"/>
          <p14:tracePt t="48762" x="3995738" y="3660775"/>
          <p14:tracePt t="48770" x="4035425" y="3670300"/>
          <p14:tracePt t="48778" x="4084638" y="3670300"/>
          <p14:tracePt t="48786" x="4173538" y="3689350"/>
          <p14:tracePt t="48795" x="4291013" y="3689350"/>
          <p14:tracePt t="48802" x="4389438" y="3689350"/>
          <p14:tracePt t="48810" x="4497388" y="3689350"/>
          <p14:tracePt t="48818" x="4665663" y="3689350"/>
          <p14:tracePt t="48827" x="4754563" y="3689350"/>
          <p14:tracePt t="48834" x="4921250" y="3660775"/>
          <p14:tracePt t="48842" x="5000625" y="3630613"/>
          <p14:tracePt t="48850" x="5078413" y="3600450"/>
          <p14:tracePt t="48858" x="5176838" y="3541713"/>
          <p14:tracePt t="48866" x="5237163" y="3522663"/>
          <p14:tracePt t="48874" x="5265738" y="3482975"/>
          <p14:tracePt t="48883" x="5265738" y="3443288"/>
          <p14:tracePt t="48890" x="5286375" y="3405188"/>
          <p14:tracePt t="48901" x="5286375" y="3365500"/>
          <p14:tracePt t="48907" x="5286375" y="3344863"/>
          <p14:tracePt t="48916" x="5275263" y="3306763"/>
          <p14:tracePt t="48924" x="5246688" y="3276600"/>
          <p14:tracePt t="48931" x="5176838" y="3236913"/>
          <p14:tracePt t="48940" x="5118100" y="3208338"/>
          <p14:tracePt t="48946" x="5000625" y="3178175"/>
          <p14:tracePt t="48954" x="4921250" y="3138488"/>
          <p14:tracePt t="48962" x="4803775" y="3128963"/>
          <p14:tracePt t="48970" x="4635500" y="3070225"/>
          <p14:tracePt t="48978" x="4537075" y="3070225"/>
          <p14:tracePt t="48986" x="4379913" y="3049588"/>
          <p14:tracePt t="48994" x="4262438" y="3049588"/>
          <p14:tracePt t="49002" x="4124325" y="3049588"/>
          <p14:tracePt t="49010" x="4025900" y="3049588"/>
          <p14:tracePt t="49018" x="3917950" y="3049588"/>
          <p14:tracePt t="49026" x="3838575" y="3049588"/>
          <p14:tracePt t="49034" x="3808413" y="3049588"/>
          <p14:tracePt t="49042" x="3749675" y="3060700"/>
          <p14:tracePt t="49050" x="3700463" y="3079750"/>
          <p14:tracePt t="49058" x="3671888" y="3098800"/>
          <p14:tracePt t="49066" x="3651250" y="3119438"/>
          <p14:tracePt t="49075" x="3641725" y="3128963"/>
          <p14:tracePt t="49084" x="3632200" y="3138488"/>
          <p14:tracePt t="49090" x="3632200" y="3187700"/>
          <p14:tracePt t="49099" x="3632200" y="3217863"/>
          <p14:tracePt t="49107" x="3632200" y="3246438"/>
          <p14:tracePt t="49117" x="3632200" y="3316288"/>
          <p14:tracePt t="49122" x="3632200" y="3344863"/>
          <p14:tracePt t="49133" x="3632200" y="3405188"/>
          <p14:tracePt t="49139" x="3660775" y="3463925"/>
          <p14:tracePt t="49147" x="3660775" y="3492500"/>
          <p14:tracePt t="49156" x="3700463" y="3532188"/>
          <p14:tracePt t="49162" x="3759200" y="3581400"/>
          <p14:tracePt t="49172" x="3838575" y="3611563"/>
          <p14:tracePt t="49179" x="3878263" y="3649663"/>
          <p14:tracePt t="49186" x="3995738" y="3670300"/>
          <p14:tracePt t="49195" x="4075113" y="3679825"/>
          <p14:tracePt t="49202" x="4173538" y="3719513"/>
          <p14:tracePt t="49210" x="4262438" y="3719513"/>
          <p14:tracePt t="49218" x="4360863" y="3719513"/>
          <p14:tracePt t="49227" x="4468813" y="3719513"/>
          <p14:tracePt t="49234" x="4567238" y="3719513"/>
          <p14:tracePt t="49242" x="4616450" y="3709988"/>
          <p14:tracePt t="49252" x="4656138" y="3698875"/>
          <p14:tracePt t="49258" x="4733925" y="3649663"/>
          <p14:tracePt t="49266" x="4773613" y="3630613"/>
          <p14:tracePt t="49275" x="4813300" y="3590925"/>
          <p14:tracePt t="49283" x="4852988" y="3551238"/>
          <p14:tracePt t="49291" x="4862513" y="3522663"/>
          <p14:tracePt t="49300" x="4872038" y="3473450"/>
          <p14:tracePt t="49307" x="4902200" y="3452813"/>
          <p14:tracePt t="49318" x="4902200" y="3414713"/>
          <p14:tracePt t="49324" x="4902200" y="3375025"/>
          <p14:tracePt t="49332" x="4902200" y="3335338"/>
          <p14:tracePt t="49339" x="4902200" y="3316288"/>
          <p14:tracePt t="49347" x="4902200" y="3295650"/>
          <p14:tracePt t="49355" x="4902200" y="3267075"/>
          <p14:tracePt t="49362" x="4872038" y="3246438"/>
          <p14:tracePt t="49371" x="4852988" y="3217863"/>
          <p14:tracePt t="49379" x="4822825" y="3208338"/>
          <p14:tracePt t="49386" x="4754563" y="3178175"/>
          <p14:tracePt t="49395" x="4675188" y="3148013"/>
          <p14:tracePt t="49403" x="4616450" y="3138488"/>
          <p14:tracePt t="49410" x="4546600" y="3138488"/>
          <p14:tracePt t="49418" x="4448175" y="3119438"/>
          <p14:tracePt t="49427" x="4398963" y="3119438"/>
          <p14:tracePt t="49435" x="4281488" y="3119438"/>
          <p14:tracePt t="49442" x="4183063" y="3119438"/>
          <p14:tracePt t="49450" x="4094163" y="3119438"/>
          <p14:tracePt t="49458" x="3986213" y="3148013"/>
          <p14:tracePt t="49466" x="3937000" y="3168650"/>
          <p14:tracePt t="49474" x="3878263" y="3217863"/>
          <p14:tracePt t="49483" x="3819525" y="3267075"/>
          <p14:tracePt t="49490" x="3779838" y="3306763"/>
          <p14:tracePt t="49499" x="3730625" y="3384550"/>
          <p14:tracePt t="49507" x="3709988" y="3424238"/>
          <p14:tracePt t="49516" x="3700463" y="3452813"/>
          <p14:tracePt t="49522" x="3700463" y="3492500"/>
          <p14:tracePt t="49532" x="3700463" y="3541713"/>
          <p14:tracePt t="49538" x="3700463" y="3571875"/>
          <p14:tracePt t="49548" x="3700463" y="3621088"/>
          <p14:tracePt t="49555" x="3700463" y="3660775"/>
          <p14:tracePt t="49563" x="3740150" y="3698875"/>
          <p14:tracePt t="49571" x="3779838" y="3709988"/>
          <p14:tracePt t="49579" x="3848100" y="3729038"/>
          <p14:tracePt t="49587" x="3937000" y="3768725"/>
          <p14:tracePt t="49595" x="4054475" y="3808413"/>
          <p14:tracePt t="49602" x="4173538" y="3836988"/>
          <p14:tracePt t="49611" x="4311650" y="3857625"/>
          <p14:tracePt t="49620" x="4448175" y="3857625"/>
          <p14:tracePt t="49627" x="4567238" y="3857625"/>
          <p14:tracePt t="49635" x="4705350" y="3857625"/>
          <p14:tracePt t="49643" x="4803775" y="3857625"/>
          <p14:tracePt t="49651" x="4881563" y="3836988"/>
          <p14:tracePt t="49659" x="4951413" y="3827463"/>
          <p14:tracePt t="49667" x="4979988" y="3797300"/>
          <p14:tracePt t="49675" x="5010150" y="3738563"/>
          <p14:tracePt t="49683" x="5019675" y="3689350"/>
          <p14:tracePt t="49691" x="5029200" y="3640138"/>
          <p14:tracePt t="49700" x="5029200" y="3581400"/>
          <p14:tracePt t="49709" x="5029200" y="3532188"/>
          <p14:tracePt t="49717" x="5029200" y="3463925"/>
          <p14:tracePt t="49723" x="5029200" y="3424238"/>
          <p14:tracePt t="49733" x="5010150" y="3375025"/>
          <p14:tracePt t="49747" x="5000625" y="3316288"/>
          <p14:tracePt t="49755" x="4991100" y="3306763"/>
          <p14:tracePt t="49762" x="4979988" y="3286125"/>
          <p14:tracePt t="49771" x="4941888" y="3246438"/>
          <p14:tracePt t="49779" x="4930775" y="3236913"/>
          <p14:tracePt t="49787" x="4902200" y="3227388"/>
          <p14:tracePt t="49795" x="4872038" y="3208338"/>
          <p14:tracePt t="49803" x="4822825" y="3187700"/>
          <p14:tracePt t="49811" x="4783138" y="3178175"/>
          <p14:tracePt t="49818" x="4745038" y="3178175"/>
          <p14:tracePt t="49827" x="4695825" y="3178175"/>
          <p14:tracePt t="49836" x="4656138" y="3178175"/>
          <p14:tracePt t="49843" x="4635500" y="3178175"/>
          <p14:tracePt t="49850" x="4586288" y="3178175"/>
          <p14:tracePt t="49859" x="4527550" y="3178175"/>
          <p14:tracePt t="49867" x="4478338" y="3178175"/>
          <p14:tracePt t="49875" x="4419600" y="3227388"/>
          <p14:tracePt t="49884" x="4340225" y="3276600"/>
          <p14:tracePt t="49891" x="4300538" y="3316288"/>
          <p14:tracePt t="49902" x="4232275" y="3375025"/>
          <p14:tracePt t="49909" x="4192588" y="3433763"/>
          <p14:tracePt t="49916" x="4124325" y="3522663"/>
          <p14:tracePt t="49925" x="4094163" y="3600450"/>
          <p14:tracePt t="49933" x="4065588" y="3640138"/>
          <p14:tracePt t="49940" x="4065588" y="3670300"/>
          <p14:tracePt t="49947" x="4054475" y="3709988"/>
          <p14:tracePt t="49955" x="4054475" y="3729038"/>
          <p14:tracePt t="49962" x="4054475" y="3759200"/>
          <p14:tracePt t="49971" x="4054475" y="3768725"/>
          <p14:tracePt t="49979" x="4054475" y="3778250"/>
          <p14:tracePt t="49987" x="4065588" y="3797300"/>
          <p14:tracePt t="49995" x="4075113" y="3797300"/>
          <p14:tracePt t="50003" x="4124325" y="3808413"/>
          <p14:tracePt t="50011" x="4173538" y="3817938"/>
          <p14:tracePt t="50019" x="4232275" y="3817938"/>
          <p14:tracePt t="50027" x="4300538" y="3817938"/>
          <p14:tracePt t="50036" x="4389438" y="3817938"/>
          <p14:tracePt t="50043" x="4487863" y="3817938"/>
          <p14:tracePt t="50050" x="4557713" y="3817938"/>
          <p14:tracePt t="50059" x="4646613" y="3817938"/>
          <p14:tracePt t="50067" x="4724400" y="3817938"/>
          <p14:tracePt t="50075" x="4754563" y="3817938"/>
          <p14:tracePt t="50084" x="4783138" y="3817938"/>
          <p14:tracePt t="50091" x="4803775" y="3817938"/>
          <p14:tracePt t="50100" x="4843463" y="3817938"/>
          <p14:tracePt t="50107" x="4881563" y="3808413"/>
          <p14:tracePt t="50117" x="4951413" y="3778250"/>
          <p14:tracePt t="50124" x="5049838" y="3729038"/>
          <p14:tracePt t="50134" x="5197475" y="3670300"/>
          <p14:tracePt t="50140" x="5384800" y="3611563"/>
          <p14:tracePt t="50151" x="5600700" y="3541713"/>
          <p14:tracePt t="50155" x="5807075" y="3482975"/>
          <p14:tracePt t="50163" x="6102350" y="3414713"/>
          <p14:tracePt t="50171" x="6348413" y="3335338"/>
          <p14:tracePt t="50179" x="6554788" y="3295650"/>
          <p14:tracePt t="50187" x="6683375" y="3246438"/>
          <p14:tracePt t="50195" x="6702425" y="3236913"/>
          <p14:tracePt t="50203" x="6713538" y="3208338"/>
          <p14:tracePt t="50211" x="6713538" y="3187700"/>
          <p14:tracePt t="50219" x="6713538" y="3148013"/>
          <p14:tracePt t="50227" x="6713538" y="3128963"/>
          <p14:tracePt t="50235" x="6713538" y="3089275"/>
          <p14:tracePt t="50243" x="6683375" y="3040063"/>
          <p14:tracePt t="50251" x="6643688" y="2990850"/>
          <p14:tracePt t="50259" x="6545263" y="2941638"/>
          <p14:tracePt t="50266" x="6437313" y="2892425"/>
          <p14:tracePt t="50275" x="6289675" y="2824163"/>
          <p14:tracePt t="50283" x="6151563" y="2765425"/>
          <p14:tracePt t="50291" x="5964238" y="2705100"/>
          <p14:tracePt t="50299" x="5767388" y="2655888"/>
          <p14:tracePt t="50307" x="5591175" y="2636838"/>
          <p14:tracePt t="50317" x="5422900" y="2617788"/>
          <p14:tracePt t="50324" x="5237163" y="2578100"/>
          <p14:tracePt t="50334" x="5049838" y="2557463"/>
          <p14:tracePt t="50341" x="4892675" y="2538413"/>
          <p14:tracePt t="50350" x="4754563" y="2538413"/>
          <p14:tracePt t="50355" x="4586288" y="2538413"/>
          <p14:tracePt t="50363" x="4518025" y="2538413"/>
          <p14:tracePt t="50371" x="4448175" y="2538413"/>
          <p14:tracePt t="50382" x="4410075" y="2538413"/>
          <p14:tracePt t="50395" x="4398963" y="2538413"/>
          <p14:tracePt t="50403" x="4389438" y="2538413"/>
          <p14:tracePt t="50412" x="4379913" y="2557463"/>
          <p14:tracePt t="50419" x="4379913" y="2578100"/>
          <p14:tracePt t="50427" x="4379913" y="2627313"/>
          <p14:tracePt t="50435" x="4379913" y="2667000"/>
          <p14:tracePt t="50443" x="4379913" y="2686050"/>
          <p14:tracePt t="50450" x="4379913" y="2735263"/>
          <p14:tracePt t="50458" x="4379913" y="2765425"/>
          <p14:tracePt t="50466" x="4379913" y="2794000"/>
          <p14:tracePt t="50474" x="4379913" y="2803525"/>
          <p14:tracePt t="50489" x="4379913" y="2814638"/>
          <p14:tracePt t="50514" x="4379913" y="2824163"/>
          <p14:tracePt t="50522" x="4389438" y="2833688"/>
          <p14:tracePt t="50563" x="4389438" y="2873375"/>
          <p14:tracePt t="50571" x="4410075" y="2990850"/>
          <p14:tracePt t="50579" x="4410075" y="3109913"/>
          <p14:tracePt t="50587" x="4410075" y="3227388"/>
          <p14:tracePt t="50595" x="4410075" y="3316288"/>
          <p14:tracePt t="50603" x="4410075" y="3394075"/>
          <p14:tracePt t="50611" x="4410075" y="3463925"/>
          <p14:tracePt t="50619" x="4438650" y="3522663"/>
          <p14:tracePt t="50627" x="4478338" y="3581400"/>
          <p14:tracePt t="50635" x="4527550" y="3640138"/>
          <p14:tracePt t="50642" x="4537075" y="3640138"/>
          <p14:tracePt t="50651" x="4546600" y="3649663"/>
          <p14:tracePt t="50660" x="4557713" y="3649663"/>
          <p14:tracePt t="50666" x="4586288" y="3649663"/>
          <p14:tracePt t="50676" x="4606925" y="3649663"/>
          <p14:tracePt t="50683" x="4635500" y="3649663"/>
          <p14:tracePt t="50693" x="4665663" y="3649663"/>
          <p14:tracePt t="50699" x="4695825" y="3649663"/>
          <p14:tracePt t="50707" x="4714875" y="3630613"/>
          <p14:tracePt t="50716" x="4724400" y="3611563"/>
          <p14:tracePt t="50723" x="4733925" y="3590925"/>
          <p14:tracePt t="50733" x="4733925" y="3551238"/>
          <p14:tracePt t="50739" x="4764088" y="3522663"/>
          <p14:tracePt t="50750" x="4764088" y="3502025"/>
          <p14:tracePt t="50755" x="4764088" y="3452813"/>
          <p14:tracePt t="50763" x="4764088" y="3433763"/>
          <p14:tracePt t="50771" x="4745038" y="3394075"/>
          <p14:tracePt t="50779" x="4724400" y="3335338"/>
          <p14:tracePt t="50787" x="4695825" y="3316288"/>
          <p14:tracePt t="50795" x="4656138" y="3276600"/>
          <p14:tracePt t="50803" x="4616450" y="3246438"/>
          <p14:tracePt t="50811" x="4576763" y="3236913"/>
          <p14:tracePt t="50819" x="4508500" y="3217863"/>
          <p14:tracePt t="50827" x="4438650" y="3208338"/>
          <p14:tracePt t="50835" x="4321175" y="3208338"/>
          <p14:tracePt t="50843" x="4183063" y="3208338"/>
          <p14:tracePt t="50851" x="4044950" y="3208338"/>
          <p14:tracePt t="50859" x="3878263" y="3208338"/>
          <p14:tracePt t="50866" x="3740150" y="3208338"/>
          <p14:tracePt t="50878" x="3602038" y="3227388"/>
          <p14:tracePt t="50883" x="3475038" y="3286125"/>
          <p14:tracePt t="50891" x="3376613" y="3335338"/>
          <p14:tracePt t="50899" x="3287713" y="3424238"/>
          <p14:tracePt t="50909" x="3267075" y="3443288"/>
          <p14:tracePt t="50916" x="3238500" y="3513138"/>
          <p14:tracePt t="50923" x="3217863" y="3590925"/>
          <p14:tracePt t="50932" x="3228975" y="3640138"/>
          <p14:tracePt t="50943" x="3238500" y="3698875"/>
          <p14:tracePt t="50949" x="3287713" y="3778250"/>
          <p14:tracePt t="50954" x="3346450" y="3827463"/>
          <p14:tracePt t="50963" x="3405188" y="3867150"/>
          <p14:tracePt t="50970" x="3552825" y="3886200"/>
          <p14:tracePt t="50979" x="3641725" y="3906838"/>
          <p14:tracePt t="50986" x="3808413" y="3916363"/>
          <p14:tracePt t="50995" x="3946525" y="3935413"/>
          <p14:tracePt t="51003" x="4114800" y="3935413"/>
          <p14:tracePt t="51011" x="4271963" y="3935413"/>
          <p14:tracePt t="51019" x="4410075" y="3935413"/>
          <p14:tracePt t="51027" x="4508500" y="3935413"/>
          <p14:tracePt t="51035" x="4625975" y="3895725"/>
          <p14:tracePt t="51043" x="4705350" y="3846513"/>
          <p14:tracePt t="51051" x="4764088" y="3817938"/>
          <p14:tracePt t="51059" x="4783138" y="3797300"/>
          <p14:tracePt t="51066" x="4813300" y="3759200"/>
          <p14:tracePt t="51075" x="4813300" y="3719513"/>
          <p14:tracePt t="51083" x="4822825" y="3670300"/>
          <p14:tracePt t="51091" x="4822825" y="3590925"/>
          <p14:tracePt t="51099" x="4822825" y="3541713"/>
          <p14:tracePt t="51108" x="4794250" y="3482975"/>
          <p14:tracePt t="51118" x="4745038" y="3405188"/>
          <p14:tracePt t="51127" x="4724400" y="3365500"/>
          <p14:tracePt t="51132" x="4656138" y="3295650"/>
          <p14:tracePt t="51141" x="4625975" y="3267075"/>
          <p14:tracePt t="51149" x="4586288" y="3227388"/>
          <p14:tracePt t="51155" x="4527550" y="3217863"/>
          <p14:tracePt t="51163" x="4478338" y="3197225"/>
          <p14:tracePt t="51171" x="4419600" y="3159125"/>
          <p14:tracePt t="51179" x="4379913" y="3159125"/>
          <p14:tracePt t="51187" x="4330700" y="3159125"/>
          <p14:tracePt t="51195" x="4271963" y="3159125"/>
          <p14:tracePt t="51203" x="4202113" y="3159125"/>
          <p14:tracePt t="51210" x="4183063" y="3159125"/>
          <p14:tracePt t="51219" x="4133850" y="3168650"/>
          <p14:tracePt t="51227" x="4054475" y="3208338"/>
          <p14:tracePt t="51235" x="3995738" y="3246438"/>
          <p14:tracePt t="51243" x="3946525" y="3306763"/>
          <p14:tracePt t="51250" x="3906838" y="3344863"/>
          <p14:tracePt t="51259" x="3878263" y="3405188"/>
          <p14:tracePt t="51267" x="3878263" y="3452813"/>
          <p14:tracePt t="51275" x="3848100" y="3532188"/>
          <p14:tracePt t="51283" x="3848100" y="3581400"/>
          <p14:tracePt t="51291" x="3848100" y="3649663"/>
          <p14:tracePt t="51299" x="3868738" y="3709988"/>
          <p14:tracePt t="51308" x="3906838" y="3748088"/>
          <p14:tracePt t="51316" x="4035425" y="3797300"/>
          <p14:tracePt t="51323" x="4152900" y="3836988"/>
          <p14:tracePt t="51333" x="4271963" y="3846513"/>
          <p14:tracePt t="51342" x="4459288" y="3846513"/>
          <p14:tracePt t="51349" x="4616450" y="3846513"/>
          <p14:tracePt t="51356" x="4794250" y="3846513"/>
          <p14:tracePt t="51363" x="4960938" y="3846513"/>
          <p14:tracePt t="51371" x="5099050" y="3846513"/>
          <p14:tracePt t="51379" x="5216525" y="3846513"/>
          <p14:tracePt t="51387" x="5295900" y="3797300"/>
          <p14:tracePt t="51395" x="5335588" y="3768725"/>
          <p14:tracePt t="51403" x="5373688" y="3729038"/>
          <p14:tracePt t="51411" x="5394325" y="3709988"/>
          <p14:tracePt t="51419" x="5394325" y="3679825"/>
          <p14:tracePt t="51427" x="5394325" y="3660775"/>
          <p14:tracePt t="51435" x="5394325" y="3611563"/>
          <p14:tracePt t="51443" x="5394325" y="3562350"/>
          <p14:tracePt t="51450" x="5394325" y="3492500"/>
          <p14:tracePt t="51459" x="5394325" y="3433763"/>
          <p14:tracePt t="51466" x="5384800" y="3384550"/>
          <p14:tracePt t="51475" x="5364163" y="3344863"/>
          <p14:tracePt t="51483" x="5345113" y="3316288"/>
          <p14:tracePt t="51491" x="5314950" y="3286125"/>
          <p14:tracePt t="51499" x="5295900" y="3267075"/>
          <p14:tracePt t="51509" x="5256213" y="3257550"/>
          <p14:tracePt t="51516" x="5187950" y="3227388"/>
          <p14:tracePt t="51524" x="5108575" y="3217863"/>
          <p14:tracePt t="51533" x="5029200" y="3197225"/>
          <p14:tracePt t="51541" x="4941888" y="3197225"/>
          <p14:tracePt t="51550" x="4852988" y="3197225"/>
          <p14:tracePt t="51555" x="4733925" y="3197225"/>
          <p14:tracePt t="51566" x="4616450" y="3197225"/>
          <p14:tracePt t="51572" x="4546600" y="3197225"/>
          <p14:tracePt t="51579" x="4438650" y="3236913"/>
          <p14:tracePt t="51587" x="4321175" y="3276600"/>
          <p14:tracePt t="51595" x="4222750" y="3344863"/>
          <p14:tracePt t="51603" x="4152900" y="3405188"/>
          <p14:tracePt t="51611" x="4133850" y="3433763"/>
          <p14:tracePt t="51619" x="4103688" y="3473450"/>
          <p14:tracePt t="51627" x="4094163" y="3541713"/>
          <p14:tracePt t="51635" x="4075113" y="3581400"/>
          <p14:tracePt t="51643" x="4075113" y="3611563"/>
          <p14:tracePt t="51651" x="4075113" y="3649663"/>
          <p14:tracePt t="51659" x="4075113" y="3670300"/>
          <p14:tracePt t="51667" x="4084638" y="3709988"/>
          <p14:tracePt t="51675" x="4124325" y="3719513"/>
          <p14:tracePt t="51683" x="4192588" y="3719513"/>
          <p14:tracePt t="51691" x="4281488" y="3719513"/>
          <p14:tracePt t="51700" x="4398963" y="3719513"/>
          <p14:tracePt t="51707" x="4557713" y="3719513"/>
          <p14:tracePt t="51715" x="4695825" y="3719513"/>
          <p14:tracePt t="51723" x="4832350" y="3719513"/>
          <p14:tracePt t="51733" x="5000625" y="3679825"/>
          <p14:tracePt t="51739" x="5167313" y="3621088"/>
          <p14:tracePt t="51751" x="5265738" y="3571875"/>
          <p14:tracePt t="51757" x="5335588" y="3532188"/>
          <p14:tracePt t="51765" x="5354638" y="3502025"/>
          <p14:tracePt t="51771" x="5394325" y="3443288"/>
          <p14:tracePt t="51779" x="5394325" y="3424238"/>
          <p14:tracePt t="51786" x="5394325" y="3405188"/>
          <p14:tracePt t="51795" x="5394325" y="3355975"/>
          <p14:tracePt t="51802" x="5394325" y="3325813"/>
          <p14:tracePt t="51811" x="5394325" y="3286125"/>
          <p14:tracePt t="51819" x="5335588" y="3267075"/>
          <p14:tracePt t="51827" x="5286375" y="3246438"/>
          <p14:tracePt t="51835" x="5207000" y="3217863"/>
          <p14:tracePt t="51843" x="5108575" y="3208338"/>
          <p14:tracePt t="51851" x="4991100" y="3187700"/>
          <p14:tracePt t="51859" x="4852988" y="3187700"/>
          <p14:tracePt t="51867" x="4714875" y="3187700"/>
          <p14:tracePt t="51875" x="4597400" y="3187700"/>
          <p14:tracePt t="51882" x="4487863" y="3187700"/>
          <p14:tracePt t="51891" x="4321175" y="3227388"/>
          <p14:tracePt t="51900" x="4222750" y="3267075"/>
          <p14:tracePt t="51910" x="4094163" y="3335338"/>
          <p14:tracePt t="51919" x="4016375" y="3384550"/>
          <p14:tracePt t="51923" x="3956050" y="3414713"/>
          <p14:tracePt t="51932" x="3937000" y="3433763"/>
          <p14:tracePt t="51940" x="3906838" y="3513138"/>
          <p14:tracePt t="51949" x="3906838" y="3541713"/>
          <p14:tracePt t="51956" x="3906838" y="3600450"/>
          <p14:tracePt t="51965" x="3906838" y="3649663"/>
          <p14:tracePt t="51972" x="3906838" y="3698875"/>
          <p14:tracePt t="51980" x="3927475" y="3729038"/>
          <p14:tracePt t="51987" x="4054475" y="3759200"/>
          <p14:tracePt t="51995" x="4173538" y="3759200"/>
          <p14:tracePt t="52003" x="4311650" y="3759200"/>
          <p14:tracePt t="52011" x="4497388" y="3759200"/>
          <p14:tracePt t="52019" x="4675188" y="3759200"/>
          <p14:tracePt t="52027" x="4862513" y="3759200"/>
          <p14:tracePt t="52035" x="5029200" y="3709988"/>
          <p14:tracePt t="52043" x="5197475" y="3660775"/>
          <p14:tracePt t="52051" x="5275263" y="3611563"/>
          <p14:tracePt t="52059" x="5314950" y="3581400"/>
          <p14:tracePt t="52067" x="5345113" y="3541713"/>
          <p14:tracePt t="52075" x="5345113" y="3492500"/>
          <p14:tracePt t="52082" x="5345113" y="3473450"/>
          <p14:tracePt t="52091" x="5345113" y="3424238"/>
          <p14:tracePt t="52099" x="5324475" y="3344863"/>
          <p14:tracePt t="52107" x="5246688" y="3316288"/>
          <p14:tracePt t="52116" x="5167313" y="3286125"/>
          <p14:tracePt t="52123" x="5089525" y="3267075"/>
          <p14:tracePt t="52132" x="5019675" y="3257550"/>
          <p14:tracePt t="52141" x="4921250" y="3257550"/>
          <p14:tracePt t="52150" x="4783138" y="3257550"/>
          <p14:tracePt t="52155" x="4695825" y="3257550"/>
          <p14:tracePt t="52165" x="4576763" y="3257550"/>
          <p14:tracePt t="52172" x="4448175" y="3316288"/>
          <p14:tracePt t="52180" x="4349750" y="3365500"/>
          <p14:tracePt t="52188" x="4222750" y="3405188"/>
          <p14:tracePt t="52195" x="4124325" y="3473450"/>
          <p14:tracePt t="52203" x="4065588" y="3502025"/>
          <p14:tracePt t="52211" x="4025900" y="3541713"/>
          <p14:tracePt t="52218" x="4005263" y="3562350"/>
          <p14:tracePt t="52227" x="3986213" y="3590925"/>
          <p14:tracePt t="52235" x="3986213" y="3600450"/>
          <p14:tracePt t="52259" x="3986213" y="3611563"/>
          <p14:tracePt t="52267" x="3986213" y="3621088"/>
          <p14:tracePt t="52275" x="4016375" y="3621088"/>
          <p14:tracePt t="52282" x="4035425" y="3621088"/>
          <p14:tracePt t="52291" x="4084638" y="3621088"/>
          <p14:tracePt t="52300" x="4133850" y="3621088"/>
          <p14:tracePt t="52307" x="4183063" y="3621088"/>
          <p14:tracePt t="52315" x="4213225" y="3621088"/>
          <p14:tracePt t="52323" x="4241800" y="3621088"/>
          <p14:tracePt t="54123" x="4232275" y="3640138"/>
          <p14:tracePt t="55212" x="4222750" y="3649663"/>
          <p14:tracePt t="55220" x="4202113" y="3649663"/>
          <p14:tracePt t="55227" x="4173538" y="3649663"/>
          <p14:tracePt t="55235" x="4164013" y="3649663"/>
          <p14:tracePt t="55243" x="4133850" y="3649663"/>
          <p14:tracePt t="55253" x="4094163" y="3649663"/>
          <p14:tracePt t="55259" x="4075113" y="3649663"/>
          <p14:tracePt t="55267" x="4025900" y="3649663"/>
          <p14:tracePt t="55274" x="3986213" y="3649663"/>
          <p14:tracePt t="55282" x="3946525" y="3649663"/>
          <p14:tracePt t="55290" x="3917950" y="3649663"/>
          <p14:tracePt t="55299" x="3857625" y="3649663"/>
          <p14:tracePt t="55306" x="3808413" y="3649663"/>
          <p14:tracePt t="55314" x="3759200" y="3649663"/>
          <p14:tracePt t="55322" x="3721100" y="3649663"/>
          <p14:tracePt t="55330" x="3671888" y="3649663"/>
          <p14:tracePt t="55338" x="3651250" y="3649663"/>
          <p14:tracePt t="55346" x="3611563" y="3649663"/>
          <p14:tracePt t="55354" x="3573463" y="3649663"/>
          <p14:tracePt t="55363" x="3543300" y="3649663"/>
          <p14:tracePt t="55370" x="3513138" y="3649663"/>
          <p14:tracePt t="55379" x="3484563" y="3649663"/>
          <p14:tracePt t="55386" x="3454400" y="3649663"/>
          <p14:tracePt t="55396" x="3425825" y="3649663"/>
          <p14:tracePt t="55402" x="3395663" y="3649663"/>
          <p14:tracePt t="55412" x="3365500" y="3640138"/>
          <p14:tracePt t="55418" x="3355975" y="3640138"/>
          <p14:tracePt t="55467" x="3346450" y="3630613"/>
          <p14:tracePt t="55482" x="3336925" y="3621088"/>
          <p14:tracePt t="55492" x="3336925" y="3611563"/>
          <p14:tracePt t="55507" x="3336925" y="3600450"/>
          <p14:tracePt t="55515" x="3336925" y="3581400"/>
          <p14:tracePt t="55523" x="3336925" y="3541713"/>
          <p14:tracePt t="55530" x="3336925" y="3532188"/>
          <p14:tracePt t="55539" x="3336925" y="3492500"/>
          <p14:tracePt t="55546" x="3336925" y="3482975"/>
          <p14:tracePt t="55555" x="3336925" y="3463925"/>
          <p14:tracePt t="55563" x="3336925" y="3443288"/>
          <p14:tracePt t="55570" x="3336925" y="3433763"/>
          <p14:tracePt t="55579" x="3336925" y="3424238"/>
          <p14:tracePt t="55586" x="3336925" y="3405188"/>
          <p14:tracePt t="55595" x="3336925" y="3394075"/>
          <p14:tracePt t="55602" x="3336925" y="3384550"/>
          <p14:tracePt t="55612" x="3336925" y="3375025"/>
          <p14:tracePt t="55618" x="3336925" y="3355975"/>
          <p14:tracePt t="55626" x="3336925" y="3344863"/>
          <p14:tracePt t="55634" x="3336925" y="3335338"/>
          <p14:tracePt t="55650" x="3336925" y="3325813"/>
          <p14:tracePt t="55963" x="3355975" y="3316288"/>
          <p14:tracePt t="55971" x="3365500" y="3306763"/>
          <p14:tracePt t="55979" x="3376613" y="3306763"/>
          <p14:tracePt t="55986" x="3395663" y="3306763"/>
          <p14:tracePt t="55996" x="3414713" y="3295650"/>
          <p14:tracePt t="56003" x="3454400" y="3276600"/>
          <p14:tracePt t="56013" x="3463925" y="3267075"/>
          <p14:tracePt t="56019" x="3484563" y="3267075"/>
          <p14:tracePt t="56027" x="3494088" y="3257550"/>
          <p14:tracePt t="56034" x="3503613" y="3257550"/>
          <p14:tracePt t="56050" x="3513138" y="3246438"/>
          <p14:tracePt t="56283" x="3533775" y="3246438"/>
          <p14:tracePt t="56290" x="3573463" y="3246438"/>
          <p14:tracePt t="56299" x="3622675" y="3246438"/>
          <p14:tracePt t="56307" x="3660775" y="3246438"/>
          <p14:tracePt t="56315" x="3709988" y="3246438"/>
          <p14:tracePt t="56323" x="3798888" y="3246438"/>
          <p14:tracePt t="56331" x="3917950" y="3246438"/>
          <p14:tracePt t="56339" x="4005263" y="3246438"/>
          <p14:tracePt t="56347" x="4084638" y="3246438"/>
          <p14:tracePt t="56355" x="4152900" y="3246438"/>
          <p14:tracePt t="56362" x="4222750" y="3246438"/>
          <p14:tracePt t="56370" x="4241800" y="3246438"/>
          <p14:tracePt t="56378" x="4300538" y="3246438"/>
          <p14:tracePt t="56386" x="4311650" y="3246438"/>
          <p14:tracePt t="56394" x="4330700" y="3246438"/>
          <p14:tracePt t="56402" x="4340225" y="3246438"/>
          <p14:tracePt t="56412" x="4349750" y="3236913"/>
          <p14:tracePt t="56451" x="4360863" y="3227388"/>
          <p14:tracePt t="56468" x="4389438" y="3227388"/>
          <p14:tracePt t="56475" x="4398963" y="3227388"/>
          <p14:tracePt t="56482" x="4429125" y="3227388"/>
          <p14:tracePt t="56490" x="4468813" y="3227388"/>
          <p14:tracePt t="56498" x="4518025" y="3227388"/>
          <p14:tracePt t="56507" x="4586288" y="3227388"/>
          <p14:tracePt t="56515" x="4665663" y="3227388"/>
          <p14:tracePt t="56523" x="4733925" y="3227388"/>
          <p14:tracePt t="56531" x="4822825" y="3227388"/>
          <p14:tracePt t="56539" x="4960938" y="3227388"/>
          <p14:tracePt t="56546" x="5078413" y="3227388"/>
          <p14:tracePt t="56556" x="5237163" y="3227388"/>
          <p14:tracePt t="56563" x="5403850" y="3227388"/>
          <p14:tracePt t="56572" x="5541963" y="3227388"/>
          <p14:tracePt t="56579" x="5699125" y="3227388"/>
          <p14:tracePt t="56587" x="5837238" y="3227388"/>
          <p14:tracePt t="56596" x="5994400" y="3227388"/>
          <p14:tracePt t="56603" x="6092825" y="3217863"/>
          <p14:tracePt t="56613" x="6191250" y="3197225"/>
          <p14:tracePt t="56620" x="6240463" y="3197225"/>
          <p14:tracePt t="56631" x="6299200" y="3187700"/>
          <p14:tracePt t="56635" x="6319838" y="3187700"/>
          <p14:tracePt t="56643" x="6357938" y="3187700"/>
          <p14:tracePt t="56651" x="6378575" y="3159125"/>
          <p14:tracePt t="56683" x="6388100" y="3148013"/>
          <p14:tracePt t="56699" x="6407150" y="3138488"/>
          <p14:tracePt t="56707" x="6418263" y="3128963"/>
          <p14:tracePt t="56714" x="6427788" y="3119438"/>
          <p14:tracePt t="56723" x="6427788" y="3109913"/>
          <p14:tracePt t="56731" x="6427788" y="3089275"/>
          <p14:tracePt t="56740" x="6427788" y="3049588"/>
          <p14:tracePt t="56746" x="6427788" y="3030538"/>
          <p14:tracePt t="56756" x="6427788" y="2981325"/>
          <p14:tracePt t="56763" x="6427788" y="2941638"/>
          <p14:tracePt t="56771" x="6427788" y="2922588"/>
          <p14:tracePt t="56779" x="6427788" y="2873375"/>
          <p14:tracePt t="56787" x="6397625" y="2833688"/>
          <p14:tracePt t="56796" x="6357938" y="2765425"/>
          <p14:tracePt t="56803" x="6270625" y="2705100"/>
          <p14:tracePt t="56813" x="6151563" y="2627313"/>
          <p14:tracePt t="56819" x="6092825" y="2617788"/>
          <p14:tracePt t="56830" x="5994400" y="2597150"/>
          <p14:tracePt t="56835" x="5886450" y="2597150"/>
          <p14:tracePt t="56843" x="5767388" y="2587625"/>
          <p14:tracePt t="56851" x="5630863" y="2587625"/>
          <p14:tracePt t="56859" x="5511800" y="2587625"/>
          <p14:tracePt t="56867" x="5373688" y="2587625"/>
          <p14:tracePt t="56875" x="5256213" y="2587625"/>
          <p14:tracePt t="56882" x="5157788" y="2587625"/>
          <p14:tracePt t="56891" x="5049838" y="2587625"/>
          <p14:tracePt t="56899" x="4970463" y="2587625"/>
          <p14:tracePt t="56907" x="4881563" y="2587625"/>
          <p14:tracePt t="56915" x="4754563" y="2646363"/>
          <p14:tracePt t="56923" x="4684713" y="2655888"/>
          <p14:tracePt t="56931" x="4625975" y="2676525"/>
          <p14:tracePt t="56939" x="4546600" y="2705100"/>
          <p14:tracePt t="56946" x="4497388" y="2716213"/>
          <p14:tracePt t="56956" x="4438650" y="2725738"/>
          <p14:tracePt t="56963" x="4419600" y="2744788"/>
          <p14:tracePt t="56972" x="4370388" y="2744788"/>
          <p14:tracePt t="56979" x="4311650" y="2765425"/>
          <p14:tracePt t="56987" x="4291013" y="2784475"/>
          <p14:tracePt t="56996" x="4232275" y="2794000"/>
          <p14:tracePt t="57006" x="4213225" y="2803525"/>
          <p14:tracePt t="57012" x="4173538" y="2833688"/>
          <p14:tracePt t="57021" x="4164013" y="2843213"/>
          <p14:tracePt t="57030" x="4133850" y="2852738"/>
          <p14:tracePt t="57035" x="4103688" y="2863850"/>
          <p14:tracePt t="57043" x="4084638" y="2873375"/>
          <p14:tracePt t="57050" x="4075113" y="2882900"/>
          <p14:tracePt t="57059" x="4054475" y="2892425"/>
          <p14:tracePt t="57075" x="4044950" y="2901950"/>
          <p14:tracePt t="57091" x="4025900" y="2901950"/>
          <p14:tracePt t="57099" x="4016375" y="2901950"/>
          <p14:tracePt t="57107" x="3986213" y="2922588"/>
          <p14:tracePt t="57114" x="3967163" y="2922588"/>
          <p14:tracePt t="57123" x="3956050" y="2932113"/>
          <p14:tracePt t="57131" x="3937000" y="2951163"/>
          <p14:tracePt t="57147" x="3927475" y="2962275"/>
          <p14:tracePt t="57158" x="3897313" y="2971800"/>
          <p14:tracePt t="57172" x="3887788" y="2981325"/>
          <p14:tracePt t="57190" x="3878263" y="2990850"/>
          <p14:tracePt t="57347" x="3848100" y="2990850"/>
          <p14:tracePt t="57362" x="3838575" y="2981325"/>
          <p14:tracePt t="57419" x="3829050" y="2971800"/>
          <p14:tracePt t="57813" x="3848100" y="2971800"/>
          <p14:tracePt t="57818" x="3857625" y="2971800"/>
          <p14:tracePt t="57827" x="3897313" y="2990850"/>
          <p14:tracePt t="57835" x="3956050" y="2990850"/>
          <p14:tracePt t="57846" x="3986213" y="2990850"/>
          <p14:tracePt t="57852" x="4054475" y="2990850"/>
          <p14:tracePt t="57859" x="4114800" y="2990850"/>
          <p14:tracePt t="57867" x="4183063" y="2990850"/>
          <p14:tracePt t="57875" x="4213225" y="2990850"/>
          <p14:tracePt t="57883" x="4251325" y="2990850"/>
          <p14:tracePt t="57891" x="4291013" y="2990850"/>
          <p14:tracePt t="57900" x="4300538" y="2990850"/>
          <p14:tracePt t="57906" x="4311650" y="3000375"/>
          <p14:tracePt t="58115" x="4340225" y="3000375"/>
          <p14:tracePt t="58125" x="4360863" y="3000375"/>
          <p14:tracePt t="58132" x="4398963" y="3000375"/>
          <p14:tracePt t="58139" x="4448175" y="3000375"/>
          <p14:tracePt t="58147" x="4487863" y="3000375"/>
          <p14:tracePt t="58155" x="4537075" y="3000375"/>
          <p14:tracePt t="58163" x="4616450" y="3021013"/>
          <p14:tracePt t="58170" x="4705350" y="3030538"/>
          <p14:tracePt t="58178" x="4764088" y="3030538"/>
          <p14:tracePt t="58186" x="4832350" y="3030538"/>
          <p14:tracePt t="58194" x="4881563" y="3060700"/>
          <p14:tracePt t="58202" x="4941888" y="3060700"/>
          <p14:tracePt t="58211" x="4970463" y="3079750"/>
          <p14:tracePt t="58218" x="4979988" y="3079750"/>
          <p14:tracePt t="58228" x="4991100" y="3079750"/>
          <p14:tracePt t="58245" x="5000625" y="3079750"/>
          <p14:tracePt t="58565" x="5068888" y="3089275"/>
          <p14:tracePt t="58571" x="5157788" y="3089275"/>
          <p14:tracePt t="58578" x="5324475" y="3109913"/>
          <p14:tracePt t="58586" x="5483225" y="3109913"/>
          <p14:tracePt t="58596" x="5630863" y="3138488"/>
          <p14:tracePt t="58602" x="5788025" y="3138488"/>
          <p14:tracePt t="58611" x="5975350" y="3138488"/>
          <p14:tracePt t="58618" x="6132513" y="3138488"/>
          <p14:tracePt t="58627" x="6289675" y="3138488"/>
          <p14:tracePt t="58634" x="6407150" y="3138488"/>
          <p14:tracePt t="58644" x="6545263" y="3138488"/>
          <p14:tracePt t="58650" x="6615113" y="3138488"/>
          <p14:tracePt t="58660" x="6683375" y="3138488"/>
          <p14:tracePt t="58667" x="6713538" y="3138488"/>
          <p14:tracePt t="58674" x="6723063" y="3138488"/>
          <p14:tracePt t="59147" x="6732588" y="3148013"/>
          <p14:tracePt t="59164" x="6732588" y="3159125"/>
          <p14:tracePt t="59171" x="6732588" y="3178175"/>
          <p14:tracePt t="59179" x="6732588" y="3187700"/>
          <p14:tracePt t="59203" x="6732588" y="3197225"/>
          <p14:tracePt t="59219" x="6732588" y="3208338"/>
          <p14:tracePt t="59908" x="6732588" y="3257550"/>
          <p14:tracePt t="59915" x="6732588" y="3306763"/>
          <p14:tracePt t="59923" x="6732588" y="3325813"/>
          <p14:tracePt t="59930" x="6732588" y="3433763"/>
          <p14:tracePt t="59939" x="6732588" y="3532188"/>
          <p14:tracePt t="59947" x="6732588" y="3621088"/>
          <p14:tracePt t="59955" x="6732588" y="3759200"/>
          <p14:tracePt t="59963" x="6762750" y="3925888"/>
          <p14:tracePt t="59972" x="6821488" y="4092575"/>
          <p14:tracePt t="59979" x="6899275" y="4279900"/>
          <p14:tracePt t="59986" x="6969125" y="4446588"/>
          <p14:tracePt t="59994" x="7107238" y="4643438"/>
          <p14:tracePt t="60004" x="7215188" y="4772025"/>
          <p14:tracePt t="60010" x="7372350" y="4919663"/>
          <p14:tracePt t="60018" x="7519988" y="5037138"/>
          <p14:tracePt t="60026" x="7667625" y="5106988"/>
          <p14:tracePt t="60034" x="7854950" y="5165725"/>
          <p14:tracePt t="60042" x="8042275" y="5205413"/>
          <p14:tracePt t="60050" x="8267700" y="5205413"/>
          <p14:tracePt t="60059" x="8455025" y="5205413"/>
          <p14:tracePt t="60066" x="8651875" y="5205413"/>
          <p14:tracePt t="60076" x="8818563" y="5135563"/>
          <p14:tracePt t="60082" x="8947150" y="5086350"/>
          <p14:tracePt t="60090" x="9055100" y="5018088"/>
          <p14:tracePt t="60098" x="9094788" y="4978400"/>
          <p14:tracePt t="60106" x="9104313" y="4919663"/>
          <p14:tracePt t="60114" x="9113838" y="4870450"/>
          <p14:tracePt t="60122" x="9113838" y="4772025"/>
          <p14:tracePt t="60131" x="9113838" y="4703763"/>
          <p14:tracePt t="60138" x="9075738" y="4584700"/>
          <p14:tracePt t="60147" x="8986838" y="4457700"/>
          <p14:tracePt t="60154" x="8897938" y="4329113"/>
          <p14:tracePt t="60162" x="8789988" y="4221163"/>
          <p14:tracePt t="60170" x="8682038" y="4113213"/>
          <p14:tracePt t="60178" x="8593138" y="4043363"/>
          <p14:tracePt t="60186" x="8513763" y="3984625"/>
          <p14:tracePt t="60194" x="8455025" y="3916363"/>
          <p14:tracePt t="60202" x="8347075" y="3846513"/>
          <p14:tracePt t="60210" x="8307388" y="3827463"/>
          <p14:tracePt t="60219" x="8218488" y="3778250"/>
          <p14:tracePt t="60226" x="8159750" y="3748088"/>
          <p14:tracePt t="60235" x="8061325" y="3719513"/>
          <p14:tracePt t="60243" x="8012113" y="3698875"/>
          <p14:tracePt t="60252" x="7904163" y="3670300"/>
          <p14:tracePt t="60259" x="7834313" y="3640138"/>
          <p14:tracePt t="60265" x="7756525" y="3621088"/>
          <p14:tracePt t="60275" x="7658100" y="3621088"/>
          <p14:tracePt t="60281" x="7588250" y="3611563"/>
          <p14:tracePt t="60290" x="7519988" y="3611563"/>
          <p14:tracePt t="60298" x="7440613" y="3611563"/>
          <p14:tracePt t="60306" x="7372350" y="3611563"/>
          <p14:tracePt t="60314" x="7323138" y="3611563"/>
          <p14:tracePt t="60322" x="7264400" y="3630613"/>
          <p14:tracePt t="60330" x="7185025" y="3660775"/>
          <p14:tracePt t="60338" x="7145338" y="3698875"/>
          <p14:tracePt t="60346" x="7107238" y="3759200"/>
          <p14:tracePt t="60355" x="7077075" y="3836988"/>
          <p14:tracePt t="60362" x="7027863" y="3916363"/>
          <p14:tracePt t="60371" x="6988175" y="4014788"/>
          <p14:tracePt t="60378" x="6988175" y="4083050"/>
          <p14:tracePt t="60387" x="6959600" y="4181475"/>
          <p14:tracePt t="60394" x="6959600" y="4260850"/>
          <p14:tracePt t="60404" x="6959600" y="4349750"/>
          <p14:tracePt t="60411" x="6959600" y="4418013"/>
          <p14:tracePt t="60420" x="6978650" y="4525963"/>
          <p14:tracePt t="60427" x="7037388" y="4624388"/>
          <p14:tracePt t="60435" x="7077075" y="4683125"/>
          <p14:tracePt t="60444" x="7145338" y="4762500"/>
          <p14:tracePt t="60451" x="7224713" y="4830763"/>
          <p14:tracePt t="60459" x="7332663" y="4879975"/>
          <p14:tracePt t="60466" x="7451725" y="4900613"/>
          <p14:tracePt t="60476" x="7627938" y="4900613"/>
          <p14:tracePt t="60482" x="7815263" y="4919663"/>
          <p14:tracePt t="60490" x="8002588" y="4919663"/>
          <p14:tracePt t="60498" x="8208963" y="4919663"/>
          <p14:tracePt t="60506" x="8405813" y="4919663"/>
          <p14:tracePt t="60515" x="8612188" y="4919663"/>
          <p14:tracePt t="60522" x="8848725" y="4851400"/>
          <p14:tracePt t="60530" x="9045575" y="4772025"/>
          <p14:tracePt t="60653" x="8956675" y="3649663"/>
          <p14:tracePt t="60659" x="8858250" y="3611563"/>
          <p14:tracePt t="60668" x="8710613" y="3562350"/>
          <p14:tracePt t="60675" x="8593138" y="3522663"/>
          <p14:tracePt t="60684" x="8424863" y="3473450"/>
          <p14:tracePt t="60691" x="8258175" y="3433763"/>
          <p14:tracePt t="60698" x="8091488" y="3414713"/>
          <p14:tracePt t="60706" x="7932738" y="3414713"/>
          <p14:tracePt t="60714" x="7796213" y="3414713"/>
          <p14:tracePt t="60722" x="7658100" y="3414713"/>
          <p14:tracePt t="60730" x="7519988" y="3414713"/>
          <p14:tracePt t="60738" x="7381875" y="3424238"/>
          <p14:tracePt t="60746" x="7234238" y="3492500"/>
          <p14:tracePt t="60754" x="7145338" y="3562350"/>
          <p14:tracePt t="60762" x="7046913" y="3630613"/>
          <p14:tracePt t="60770" x="6997700" y="3689350"/>
          <p14:tracePt t="60778" x="6969125" y="3768725"/>
          <p14:tracePt t="60786" x="6919913" y="3867150"/>
          <p14:tracePt t="60794" x="6919913" y="3944938"/>
          <p14:tracePt t="60801" x="6919913" y="4033838"/>
          <p14:tracePt t="60810" x="6919913" y="4103688"/>
          <p14:tracePt t="60818" x="6919913" y="4181475"/>
          <p14:tracePt t="60826" x="6959600" y="4279900"/>
          <p14:tracePt t="60835" x="7027863" y="4378325"/>
          <p14:tracePt t="60844" x="7135813" y="4486275"/>
          <p14:tracePt t="60851" x="7243763" y="4575175"/>
          <p14:tracePt t="60862" x="7412038" y="4673600"/>
          <p14:tracePt t="60868" x="7559675" y="4741863"/>
          <p14:tracePt t="60877" x="7766050" y="4821238"/>
          <p14:tracePt t="60884" x="7953375" y="4879975"/>
          <p14:tracePt t="60890" x="8159750" y="4900613"/>
          <p14:tracePt t="60898" x="8347075" y="4919663"/>
          <p14:tracePt t="60906" x="8513763" y="4919663"/>
          <p14:tracePt t="60914" x="8670925" y="4919663"/>
          <p14:tracePt t="60922" x="8789988" y="4919663"/>
          <p14:tracePt t="60930" x="8928100" y="4870450"/>
          <p14:tracePt t="60940" x="9055100" y="4802188"/>
          <p14:tracePt t="60946" x="9113838" y="4752975"/>
          <p14:tracePt t="61051" x="9015413" y="3513138"/>
          <p14:tracePt t="61059" x="8956675" y="3452813"/>
          <p14:tracePt t="61069" x="8867775" y="3405188"/>
          <p14:tracePt t="61076" x="8731250" y="3325813"/>
          <p14:tracePt t="61083" x="8602663" y="3295650"/>
          <p14:tracePt t="61091" x="8464550" y="3236913"/>
          <p14:tracePt t="61100" x="8277225" y="3208338"/>
          <p14:tracePt t="61106" x="8110538" y="3187700"/>
          <p14:tracePt t="61115" x="7923213" y="3148013"/>
          <p14:tracePt t="61122" x="7716838" y="3148013"/>
          <p14:tracePt t="61129" x="7559675" y="3148013"/>
          <p14:tracePt t="61137" x="7372350" y="3148013"/>
          <p14:tracePt t="61145" x="7234238" y="3178175"/>
          <p14:tracePt t="61154" x="7086600" y="3227388"/>
          <p14:tracePt t="61162" x="6948488" y="3267075"/>
          <p14:tracePt t="61170" x="6840538" y="3316288"/>
          <p14:tracePt t="61178" x="6781800" y="3355975"/>
          <p14:tracePt t="61186" x="6702425" y="3424238"/>
          <p14:tracePt t="61194" x="6673850" y="3482975"/>
          <p14:tracePt t="61202" x="6664325" y="3522663"/>
          <p14:tracePt t="61210" x="6634163" y="3541713"/>
          <p14:tracePt t="61218" x="6634163" y="3581400"/>
          <p14:tracePt t="61226" x="6634163" y="3621088"/>
          <p14:tracePt t="61234" x="6634163" y="3660775"/>
          <p14:tracePt t="61243" x="6634163" y="3679825"/>
          <p14:tracePt t="61250" x="6634163" y="3719513"/>
          <p14:tracePt t="61260" x="6653213" y="3748088"/>
          <p14:tracePt t="61267" x="6664325" y="3778250"/>
          <p14:tracePt t="61276" x="6664325" y="3787775"/>
          <p14:tracePt t="61282" x="6692900" y="3846513"/>
          <p14:tracePt t="61291" x="6692900" y="3906838"/>
          <p14:tracePt t="61298" x="6692900" y="3925888"/>
          <p14:tracePt t="61307" x="6692900" y="3944938"/>
          <p14:tracePt t="62403" x="6692900" y="3956050"/>
          <p14:tracePt t="62410" x="6702425" y="4005263"/>
          <p14:tracePt t="62419" x="6713538" y="4073525"/>
          <p14:tracePt t="62426" x="6732588" y="4113213"/>
          <p14:tracePt t="62436" x="6772275" y="4191000"/>
          <p14:tracePt t="62443" x="6800850" y="4240213"/>
          <p14:tracePt t="62451" x="6840538" y="4310063"/>
          <p14:tracePt t="62459" x="6870700" y="4338638"/>
          <p14:tracePt t="62466" x="6910388" y="4378325"/>
          <p14:tracePt t="62473" x="6948488" y="4398963"/>
          <p14:tracePt t="62482" x="6988175" y="4398963"/>
          <p14:tracePt t="62491" x="7077075" y="4398963"/>
          <p14:tracePt t="62498" x="7165975" y="4398963"/>
          <p14:tracePt t="62507" x="7215188" y="4398963"/>
          <p14:tracePt t="62514" x="7313613" y="4359275"/>
          <p14:tracePt t="62522" x="7412038" y="4270375"/>
          <p14:tracePt t="62530" x="7461250" y="4211638"/>
          <p14:tracePt t="62538" x="7529513" y="4132263"/>
          <p14:tracePt t="62546" x="7569200" y="4073525"/>
          <p14:tracePt t="62554" x="7588250" y="3994150"/>
          <p14:tracePt t="62564" x="7599363" y="3956050"/>
          <p14:tracePt t="62570" x="7648575" y="3886200"/>
          <p14:tracePt t="62579" x="7648575" y="3846513"/>
          <p14:tracePt t="62587" x="7658100" y="3817938"/>
          <p14:tracePt t="62594" x="7658100" y="3768725"/>
          <p14:tracePt t="62602" x="7658100" y="3759200"/>
          <p14:tracePt t="62611" x="7658100" y="3729038"/>
          <p14:tracePt t="62619" x="7658100" y="3709988"/>
          <p14:tracePt t="62626" x="7658100" y="3679825"/>
          <p14:tracePt t="62635" x="7658100" y="3660775"/>
          <p14:tracePt t="62658" x="7648575" y="3649663"/>
          <p14:tracePt t="62707" x="7648575" y="3670300"/>
          <p14:tracePt t="62715" x="7648575" y="3738563"/>
          <p14:tracePt t="62723" x="7648575" y="3797300"/>
          <p14:tracePt t="62730" x="7648575" y="3846513"/>
          <p14:tracePt t="62739" x="7648575" y="3886200"/>
          <p14:tracePt t="62747" x="7677150" y="3935413"/>
          <p14:tracePt t="62754" x="7686675" y="3975100"/>
          <p14:tracePt t="62762" x="7726363" y="4014788"/>
          <p14:tracePt t="62770" x="7735888" y="4024313"/>
          <p14:tracePt t="62778" x="7756525" y="4024313"/>
          <p14:tracePt t="62786" x="7796213" y="4054475"/>
          <p14:tracePt t="62794" x="7815263" y="4054475"/>
          <p14:tracePt t="62802" x="7854950" y="4054475"/>
          <p14:tracePt t="62810" x="7894638" y="4054475"/>
          <p14:tracePt t="62818" x="7943850" y="4054475"/>
          <p14:tracePt t="62826" x="7962900" y="4054475"/>
          <p14:tracePt t="62834" x="7972425" y="4043363"/>
          <p14:tracePt t="62842" x="7981950" y="4005263"/>
          <p14:tracePt t="62850" x="8012113" y="3956050"/>
          <p14:tracePt t="62858" x="8012113" y="3916363"/>
          <p14:tracePt t="62866" x="8012113" y="3846513"/>
          <p14:tracePt t="62875" x="8012113" y="3797300"/>
          <p14:tracePt t="62882" x="8012113" y="3738563"/>
          <p14:tracePt t="62891" x="8012113" y="3649663"/>
          <p14:tracePt t="62898" x="7981950" y="3571875"/>
          <p14:tracePt t="62912" x="7932738" y="3513138"/>
          <p14:tracePt t="62917" x="7883525" y="3433763"/>
          <p14:tracePt t="62922" x="7845425" y="3394075"/>
          <p14:tracePt t="62930" x="7785100" y="3335338"/>
          <p14:tracePt t="62938" x="7726363" y="3286125"/>
          <p14:tracePt t="62946" x="7697788" y="3276600"/>
          <p14:tracePt t="62955" x="7648575" y="3267075"/>
          <p14:tracePt t="62963" x="7608888" y="3267075"/>
          <p14:tracePt t="62970" x="7588250" y="3267075"/>
          <p14:tracePt t="62979" x="7578725" y="3267075"/>
          <p14:tracePt t="62986" x="7559675" y="3267075"/>
          <p14:tracePt t="62994" x="7539038" y="3267075"/>
          <p14:tracePt t="63002" x="7529513" y="3267075"/>
          <p14:tracePt t="63010" x="7480300" y="3286125"/>
          <p14:tracePt t="63018" x="7480300" y="3325813"/>
          <p14:tracePt t="63026" x="7461250" y="3414713"/>
          <p14:tracePt t="63035" x="7461250" y="3513138"/>
          <p14:tracePt t="63042" x="7461250" y="3581400"/>
          <p14:tracePt t="63050" x="7461250" y="3670300"/>
          <p14:tracePt t="63059" x="7461250" y="3748088"/>
          <p14:tracePt t="63067" x="7500938" y="3808413"/>
          <p14:tracePt t="63076" x="7519988" y="3857625"/>
          <p14:tracePt t="63083" x="7569200" y="3906838"/>
          <p14:tracePt t="63100" x="7608888" y="3906838"/>
          <p14:tracePt t="63110" x="7658100" y="3906838"/>
          <p14:tracePt t="63116" x="7677150" y="3906838"/>
          <p14:tracePt t="63124" x="7735888" y="3906838"/>
          <p14:tracePt t="63131" x="7766050" y="3895725"/>
          <p14:tracePt t="63139" x="7824788" y="3857625"/>
          <p14:tracePt t="63147" x="7854950" y="3827463"/>
          <p14:tracePt t="63155" x="7874000" y="3797300"/>
          <p14:tracePt t="63163" x="7874000" y="3738563"/>
          <p14:tracePt t="63171" x="7874000" y="3670300"/>
          <p14:tracePt t="63179" x="7874000" y="3621088"/>
          <p14:tracePt t="63187" x="7874000" y="3571875"/>
          <p14:tracePt t="63195" x="7874000" y="3482975"/>
          <p14:tracePt t="63203" x="7874000" y="3405188"/>
          <p14:tracePt t="63211" x="7845425" y="3325813"/>
          <p14:tracePt t="63219" x="7775575" y="3246438"/>
          <p14:tracePt t="63227" x="7747000" y="3208338"/>
          <p14:tracePt t="63235" x="7707313" y="3148013"/>
          <p14:tracePt t="63244" x="7667625" y="3128963"/>
          <p14:tracePt t="63251" x="7599363" y="3098800"/>
          <p14:tracePt t="63259" x="7559675" y="3070225"/>
          <p14:tracePt t="63267" x="7519988" y="3070225"/>
          <p14:tracePt t="63276" x="7500938" y="3070225"/>
          <p14:tracePt t="63283" x="7470775" y="3070225"/>
          <p14:tracePt t="63294" x="7451725" y="3070225"/>
          <p14:tracePt t="63299" x="7440613" y="3070225"/>
          <p14:tracePt t="63310" x="7421563" y="3098800"/>
          <p14:tracePt t="63315" x="7412038" y="3138488"/>
          <p14:tracePt t="63323" x="7412038" y="3217863"/>
          <p14:tracePt t="63331" x="7412038" y="3295650"/>
          <p14:tracePt t="63339" x="7412038" y="3384550"/>
          <p14:tracePt t="63347" x="7412038" y="3482975"/>
          <p14:tracePt t="63355" x="7412038" y="3571875"/>
          <p14:tracePt t="63363" x="7440613" y="3649663"/>
          <p14:tracePt t="63371" x="7489825" y="3729038"/>
          <p14:tracePt t="63379" x="7519988" y="3759200"/>
          <p14:tracePt t="63387" x="7559675" y="3787775"/>
          <p14:tracePt t="63395" x="7599363" y="3797300"/>
          <p14:tracePt t="63403" x="7637463" y="3817938"/>
          <p14:tracePt t="63411" x="7658100" y="3817938"/>
          <p14:tracePt t="63419" x="7677150" y="3817938"/>
          <p14:tracePt t="63427" x="7686675" y="3817938"/>
          <p14:tracePt t="63435" x="7716838" y="3817938"/>
          <p14:tracePt t="63444" x="7726363" y="3817938"/>
          <p14:tracePt t="63451" x="7756525" y="3797300"/>
          <p14:tracePt t="63460" x="7756525" y="3778250"/>
          <p14:tracePt t="63467" x="7775575" y="3719513"/>
          <p14:tracePt t="63476" x="7796213" y="3689350"/>
          <p14:tracePt t="63483" x="7796213" y="3621088"/>
          <p14:tracePt t="63493" x="7796213" y="3562350"/>
          <p14:tracePt t="63500" x="7796213" y="3482975"/>
          <p14:tracePt t="63510" x="7796213" y="3405188"/>
          <p14:tracePt t="63516" x="7785100" y="3286125"/>
          <p14:tracePt t="63523" x="7756525" y="3246438"/>
          <p14:tracePt t="63531" x="7716838" y="3159125"/>
          <p14:tracePt t="63539" x="7686675" y="3098800"/>
          <p14:tracePt t="63546" x="7648575" y="3079750"/>
          <p14:tracePt t="63555" x="7618413" y="3049588"/>
          <p14:tracePt t="63562" x="7599363" y="3040063"/>
          <p14:tracePt t="63571" x="7588250" y="3040063"/>
          <p14:tracePt t="63579" x="7578725" y="3040063"/>
          <p14:tracePt t="63587" x="7569200" y="3040063"/>
          <p14:tracePt t="63595" x="7550150" y="3040063"/>
          <p14:tracePt t="63603" x="7539038" y="3040063"/>
          <p14:tracePt t="63611" x="7510463" y="3079750"/>
          <p14:tracePt t="63619" x="7510463" y="3197225"/>
          <p14:tracePt t="63627" x="7510463" y="3286125"/>
          <p14:tracePt t="63635" x="7510463" y="3443288"/>
          <p14:tracePt t="63643" x="7510463" y="3581400"/>
          <p14:tracePt t="63651" x="7500938" y="3748088"/>
          <p14:tracePt t="63659" x="7500938" y="3906838"/>
          <p14:tracePt t="63667" x="7500938" y="4092575"/>
          <p14:tracePt t="63676" x="7500938" y="4251325"/>
          <p14:tracePt t="63683" x="7500938" y="4408488"/>
          <p14:tracePt t="63693" x="7500938" y="4525963"/>
          <p14:tracePt t="63699" x="7500938" y="4624388"/>
          <p14:tracePt t="63709" x="7519988" y="4703763"/>
          <p14:tracePt t="63715" x="7539038" y="4722813"/>
          <p14:tracePt t="63726" x="7569200" y="4752975"/>
          <p14:tracePt t="63732" x="7588250" y="4752975"/>
          <p14:tracePt t="63739" x="7599363" y="4752975"/>
          <p14:tracePt t="63747" x="7627938" y="4752975"/>
          <p14:tracePt t="63755" x="7667625" y="4741863"/>
          <p14:tracePt t="63763" x="7677150" y="4722813"/>
          <p14:tracePt t="63771" x="7716838" y="4683125"/>
          <p14:tracePt t="63779" x="7716838" y="4643438"/>
          <p14:tracePt t="63875" x="7726363" y="4633913"/>
          <p14:tracePt t="63891" x="7766050" y="4633913"/>
          <p14:tracePt t="63899" x="7785100" y="4664075"/>
          <p14:tracePt t="63908" x="7824788" y="4703763"/>
          <p14:tracePt t="63915" x="7834313" y="4713288"/>
          <p14:tracePt t="63924" x="7874000" y="4722813"/>
          <p14:tracePt t="63931" x="7894638" y="4722813"/>
          <p14:tracePt t="63944" x="7932738" y="4722813"/>
          <p14:tracePt t="63946" x="7962900" y="4722813"/>
          <p14:tracePt t="63955" x="8021638" y="4722813"/>
          <p14:tracePt t="63963" x="8070850" y="4722813"/>
          <p14:tracePt t="63972" x="8140700" y="4722813"/>
          <p14:tracePt t="63978" x="8159750" y="4722813"/>
          <p14:tracePt t="63987" x="8208963" y="4722813"/>
          <p14:tracePt t="63995" x="8267700" y="4722813"/>
          <p14:tracePt t="64003" x="8307388" y="4703763"/>
          <p14:tracePt t="64011" x="8347075" y="4683125"/>
          <p14:tracePt t="64019" x="8356600" y="4673600"/>
          <p14:tracePt t="64027" x="8366125" y="4664075"/>
          <p14:tracePt t="64035" x="8386763" y="4624388"/>
          <p14:tracePt t="64043" x="8396288" y="4614863"/>
          <p14:tracePt t="64051" x="8396288" y="4584700"/>
          <p14:tracePt t="64060" x="8405813" y="4565650"/>
          <p14:tracePt t="64067" x="8415338" y="4486275"/>
          <p14:tracePt t="64076" x="8415338" y="4437063"/>
          <p14:tracePt t="64083" x="8415338" y="4368800"/>
          <p14:tracePt t="64095" x="8415338" y="4279900"/>
          <p14:tracePt t="64100" x="8415338" y="4202113"/>
          <p14:tracePt t="64110" x="8415338" y="4132263"/>
          <p14:tracePt t="64118" x="8415338" y="4064000"/>
          <p14:tracePt t="64127" x="8415338" y="4014788"/>
          <p14:tracePt t="64131" x="8415338" y="3944938"/>
          <p14:tracePt t="64140" x="8415338" y="3867150"/>
          <p14:tracePt t="64147" x="8366125" y="3787775"/>
          <p14:tracePt t="64156" x="8337550" y="3748088"/>
          <p14:tracePt t="64163" x="8297863" y="3709988"/>
          <p14:tracePt t="64172" x="8258175" y="3670300"/>
          <p14:tracePt t="64179" x="8208963" y="3640138"/>
          <p14:tracePt t="64189" x="8169275" y="3640138"/>
          <p14:tracePt t="64194" x="8129588" y="3640138"/>
          <p14:tracePt t="64203" x="8120063" y="3640138"/>
          <p14:tracePt t="64211" x="8101013" y="3640138"/>
          <p14:tracePt t="64219" x="8042275" y="3660775"/>
          <p14:tracePt t="64227" x="8021638" y="3719513"/>
          <p14:tracePt t="64235" x="7993063" y="3759200"/>
          <p14:tracePt t="64242" x="7972425" y="3827463"/>
          <p14:tracePt t="64251" x="7972425" y="3916363"/>
          <p14:tracePt t="64259" x="7972425" y="4014788"/>
          <p14:tracePt t="64267" x="7972425" y="4083050"/>
          <p14:tracePt t="64275" x="7972425" y="4132263"/>
          <p14:tracePt t="64283" x="8012113" y="4191000"/>
          <p14:tracePt t="64292" x="8091488" y="4240213"/>
          <p14:tracePt t="64299" x="8169275" y="4251325"/>
          <p14:tracePt t="64309" x="8277225" y="4251325"/>
          <p14:tracePt t="64315" x="8415338" y="4251325"/>
          <p14:tracePt t="64325" x="8583613" y="4251325"/>
          <p14:tracePt t="64332" x="8670925" y="4251325"/>
          <p14:tracePt t="64339" x="8818563" y="4191000"/>
          <p14:tracePt t="64347" x="8947150" y="4122738"/>
          <p14:tracePt t="64355" x="9026525" y="4054475"/>
          <p14:tracePt t="64363" x="9113838" y="3984625"/>
          <p14:tracePt t="64458" x="9113838" y="3365500"/>
          <p14:tracePt t="64466" x="9075738" y="3365500"/>
          <p14:tracePt t="64475" x="9045575" y="3365500"/>
          <p14:tracePt t="64482" x="8986838" y="3365500"/>
          <p14:tracePt t="64492" x="8937625" y="3365500"/>
          <p14:tracePt t="64499" x="8897938" y="3405188"/>
          <p14:tracePt t="64509" x="8809038" y="3473450"/>
          <p14:tracePt t="64516" x="8750300" y="3532188"/>
          <p14:tracePt t="64526" x="8682038" y="3621088"/>
          <p14:tracePt t="64532" x="8651875" y="3719513"/>
          <p14:tracePt t="64539" x="8602663" y="3797300"/>
          <p14:tracePt t="64547" x="8593138" y="3846513"/>
          <p14:tracePt t="64556" x="8583613" y="3886200"/>
          <p14:tracePt t="64563" x="8583613" y="3925888"/>
          <p14:tracePt t="64571" x="8583613" y="3975100"/>
          <p14:tracePt t="64579" x="8583613" y="3984625"/>
          <p14:tracePt t="64588" x="8602663" y="4005263"/>
          <p14:tracePt t="64596" x="8670925" y="4005263"/>
          <p14:tracePt t="64603" x="8720138" y="4005263"/>
          <p14:tracePt t="64611" x="8789988" y="4005263"/>
          <p14:tracePt t="64619" x="8839200" y="4005263"/>
          <p14:tracePt t="64628" x="8897938" y="4005263"/>
          <p14:tracePt t="64635" x="8966200" y="3975100"/>
          <p14:tracePt t="64642" x="9055100" y="3906838"/>
          <p14:tracePt t="64651" x="9094788" y="3867150"/>
          <p14:tracePt t="64659" x="9104313" y="3827463"/>
          <p14:tracePt t="64668" x="9113838" y="3759200"/>
          <p14:tracePt t="64676" x="9113838" y="3709988"/>
          <p14:tracePt t="64683" x="9113838" y="3660775"/>
          <p14:tracePt t="64692" x="9113838" y="3621088"/>
          <p14:tracePt t="64699" x="9113838" y="3551238"/>
          <p14:tracePt t="64708" x="9075738" y="3513138"/>
          <p14:tracePt t="64715" x="9015413" y="3482975"/>
          <p14:tracePt t="64726" x="8937625" y="3433763"/>
          <p14:tracePt t="64731" x="8888413" y="3433763"/>
          <p14:tracePt t="64742" x="8809038" y="3414713"/>
          <p14:tracePt t="64747" x="8759825" y="3414713"/>
          <p14:tracePt t="64755" x="8691563" y="3414713"/>
          <p14:tracePt t="64762" x="8593138" y="3443288"/>
          <p14:tracePt t="64771" x="8543925" y="3452813"/>
          <p14:tracePt t="64779" x="8474075" y="3513138"/>
          <p14:tracePt t="64787" x="8424863" y="3541713"/>
          <p14:tracePt t="64795" x="8366125" y="3590925"/>
          <p14:tracePt t="64803" x="8297863" y="3649663"/>
          <p14:tracePt t="64811" x="8288338" y="3679825"/>
          <p14:tracePt t="64819" x="8288338" y="3709988"/>
          <p14:tracePt t="64826" x="8288338" y="3768725"/>
          <p14:tracePt t="64835" x="8288338" y="3797300"/>
          <p14:tracePt t="64842" x="8288338" y="3836988"/>
          <p14:tracePt t="64851" x="8288338" y="3906838"/>
          <p14:tracePt t="64858" x="8316913" y="3944938"/>
          <p14:tracePt t="64867" x="8356600" y="3984625"/>
          <p14:tracePt t="64875" x="8455025" y="4005263"/>
          <p14:tracePt t="64884" x="8553450" y="4014788"/>
          <p14:tracePt t="64892" x="8691563" y="4054475"/>
          <p14:tracePt t="64901" x="8789988" y="4054475"/>
          <p14:tracePt t="64909" x="8878888" y="4054475"/>
          <p14:tracePt t="64916" x="8956675" y="4054475"/>
          <p14:tracePt t="64926" x="9036050" y="4014788"/>
          <p14:tracePt t="64931" x="9055100" y="3994150"/>
          <p14:tracePt t="64942" x="9094788" y="3956050"/>
          <p14:tracePt t="64948" x="9094788" y="3895725"/>
          <p14:tracePt t="64956" x="9094788" y="3846513"/>
          <p14:tracePt t="64973" x="9094788" y="3709988"/>
          <p14:tracePt t="64980" x="9094788" y="3621088"/>
          <p14:tracePt t="64987" x="9045575" y="3562350"/>
          <p14:tracePt t="64995" x="8986838" y="3502025"/>
          <p14:tracePt t="65005" x="8956675" y="3463925"/>
          <p14:tracePt t="65010" x="8916988" y="3433763"/>
          <p14:tracePt t="65019" x="8897938" y="3405188"/>
          <p14:tracePt t="65027" x="8878888" y="3405188"/>
          <p14:tracePt t="65035" x="8848725" y="3394075"/>
          <p14:tracePt t="65043" x="8809038" y="3394075"/>
          <p14:tracePt t="65051" x="8799513" y="3394075"/>
          <p14:tracePt t="65058" x="8769350" y="3394075"/>
          <p14:tracePt t="65067" x="8750300" y="3394075"/>
          <p14:tracePt t="65075" x="8740775" y="3394075"/>
          <p14:tracePt t="65083" x="8701088" y="3433763"/>
          <p14:tracePt t="65091" x="8682038" y="3452813"/>
          <p14:tracePt t="65099" x="8670925" y="3492500"/>
          <p14:tracePt t="65108" x="8632825" y="3581400"/>
          <p14:tracePt t="65116" x="8632825" y="3621088"/>
          <p14:tracePt t="65128" x="8632825" y="3670300"/>
          <p14:tracePt t="65132" x="8632825" y="3729038"/>
          <p14:tracePt t="65142" x="8642350" y="3759200"/>
          <p14:tracePt t="65147" x="8682038" y="3787775"/>
          <p14:tracePt t="65158" x="8750300" y="3817938"/>
          <p14:tracePt t="65163" x="8848725" y="3836988"/>
          <p14:tracePt t="65173" x="8937625" y="3836988"/>
          <p14:tracePt t="65178" x="9036050" y="3836988"/>
          <p14:tracePt t="65189" x="9104313" y="3836988"/>
          <p14:tracePt t="65318" x="8977313" y="3513138"/>
          <p14:tracePt t="65324" x="8818563" y="3513138"/>
          <p14:tracePt t="65331" x="8661400" y="3513138"/>
          <p14:tracePt t="65343" x="8543925" y="3513138"/>
          <p14:tracePt t="65347" x="8386763" y="3513138"/>
          <p14:tracePt t="65355" x="8288338" y="3513138"/>
          <p14:tracePt t="65363" x="8208963" y="3532188"/>
          <p14:tracePt t="65371" x="8129588" y="3581400"/>
          <p14:tracePt t="65378" x="8091488" y="3611563"/>
          <p14:tracePt t="65387" x="8080375" y="3621088"/>
          <p14:tracePt t="65395" x="8080375" y="3640138"/>
          <p14:tracePt t="65403" x="8080375" y="3689350"/>
          <p14:tracePt t="65410" x="8080375" y="3719513"/>
          <p14:tracePt t="65419" x="8101013" y="3787775"/>
          <p14:tracePt t="65427" x="8199438" y="3817938"/>
          <p14:tracePt t="65436" x="8297863" y="3867150"/>
          <p14:tracePt t="65443" x="8474075" y="3944938"/>
          <p14:tracePt t="65451" x="8593138" y="3984625"/>
          <p14:tracePt t="65459" x="8731250" y="3984625"/>
          <p14:tracePt t="65467" x="8867775" y="3994150"/>
          <p14:tracePt t="65475" x="9055100" y="3994150"/>
          <p14:tracePt t="65637" x="9015413" y="3522663"/>
          <p14:tracePt t="65644" x="8928100" y="3522663"/>
          <p14:tracePt t="65652" x="8789988" y="3522663"/>
          <p14:tracePt t="65661" x="8710613" y="3522663"/>
          <p14:tracePt t="65667" x="8593138" y="3551238"/>
          <p14:tracePt t="65676" x="8485188" y="3621088"/>
          <p14:tracePt t="65683" x="8366125" y="3649663"/>
          <p14:tracePt t="65692" x="8288338" y="3698875"/>
          <p14:tracePt t="65700" x="8208963" y="3768725"/>
          <p14:tracePt t="65708" x="8178800" y="3778250"/>
          <p14:tracePt t="65717" x="8159750" y="3817938"/>
          <p14:tracePt t="65724" x="8159750" y="3836988"/>
          <p14:tracePt t="65732" x="8159750" y="3876675"/>
          <p14:tracePt t="65741" x="8159750" y="3886200"/>
          <p14:tracePt t="65748" x="8159750" y="3906838"/>
          <p14:tracePt t="65755" x="8169275" y="3944938"/>
          <p14:tracePt t="65763" x="8258175" y="3956050"/>
          <p14:tracePt t="65771" x="8356600" y="3975100"/>
          <p14:tracePt t="65779" x="8455025" y="3975100"/>
          <p14:tracePt t="65787" x="8562975" y="3975100"/>
          <p14:tracePt t="65795" x="8661400" y="3975100"/>
          <p14:tracePt t="65803" x="8750300" y="3975100"/>
          <p14:tracePt t="65811" x="8829675" y="3975100"/>
          <p14:tracePt t="65819" x="8888413" y="3944938"/>
          <p14:tracePt t="65827" x="8928100" y="3916363"/>
          <p14:tracePt t="65835" x="8947150" y="3876675"/>
          <p14:tracePt t="65843" x="8956675" y="3867150"/>
          <p14:tracePt t="65851" x="8956675" y="3817938"/>
          <p14:tracePt t="65859" x="8956675" y="3768725"/>
          <p14:tracePt t="65867" x="8956675" y="3748088"/>
          <p14:tracePt t="65874" x="8937625" y="3689350"/>
          <p14:tracePt t="65883" x="8897938" y="3630613"/>
          <p14:tracePt t="65892" x="8858250" y="3590925"/>
          <p14:tracePt t="65912" x="8750300" y="3551238"/>
          <p14:tracePt t="65915" x="8720138" y="3541713"/>
          <p14:tracePt t="65925" x="8682038" y="3541713"/>
          <p14:tracePt t="65931" x="8651875" y="3541713"/>
          <p14:tracePt t="65941" x="8612188" y="3541713"/>
          <p14:tracePt t="65948" x="8562975" y="3541713"/>
          <p14:tracePt t="65955" x="8523288" y="3571875"/>
          <p14:tracePt t="65963" x="8494713" y="3581400"/>
          <p14:tracePt t="65971" x="8455025" y="3621088"/>
          <p14:tracePt t="65979" x="8435975" y="3640138"/>
          <p14:tracePt t="65987" x="8396288" y="3689350"/>
          <p14:tracePt t="65995" x="8366125" y="3719513"/>
          <p14:tracePt t="66006" x="8356600" y="3759200"/>
          <p14:tracePt t="66012" x="8347075" y="3797300"/>
          <p14:tracePt t="66019" x="8347075" y="3817938"/>
          <p14:tracePt t="66027" x="8347075" y="3857625"/>
          <p14:tracePt t="66035" x="8347075" y="3876675"/>
          <p14:tracePt t="66043" x="8347075" y="3916363"/>
          <p14:tracePt t="66051" x="8347075" y="3935413"/>
          <p14:tracePt t="66058" x="8386763" y="3956050"/>
          <p14:tracePt t="66069" x="8435975" y="3956050"/>
          <p14:tracePt t="66075" x="8485188" y="3956050"/>
          <p14:tracePt t="66084" x="8553450" y="3956050"/>
          <p14:tracePt t="66091" x="8651875" y="3956050"/>
          <p14:tracePt t="66099" x="8740775" y="3956050"/>
          <p14:tracePt t="66108" x="8818563" y="3935413"/>
          <p14:tracePt t="66114" x="8878888" y="3906838"/>
          <p14:tracePt t="66124" x="8956675" y="3857625"/>
          <p14:tracePt t="66132" x="8977313" y="3827463"/>
          <p14:tracePt t="66141" x="9005888" y="3808413"/>
          <p14:tracePt t="66158" x="9005888" y="3787775"/>
          <p14:tracePt t="66163" x="9005888" y="3748088"/>
          <p14:tracePt t="66171" x="9005888" y="3729038"/>
          <p14:tracePt t="66179" x="9005888" y="3670300"/>
          <p14:tracePt t="66187" x="8977313" y="3621088"/>
          <p14:tracePt t="66195" x="8916988" y="3590925"/>
          <p14:tracePt t="66203" x="8839200" y="3562350"/>
          <p14:tracePt t="66211" x="8710613" y="3502025"/>
          <p14:tracePt t="66219" x="8621713" y="3492500"/>
          <p14:tracePt t="66227" x="8562975" y="3492500"/>
          <p14:tracePt t="66235" x="8534400" y="3492500"/>
          <p14:tracePt t="66243" x="8464550" y="3492500"/>
          <p14:tracePt t="66251" x="8424863" y="3492500"/>
          <p14:tracePt t="66258" x="8405813" y="3492500"/>
          <p14:tracePt t="66267" x="8375650" y="3502025"/>
          <p14:tracePt t="66274" x="8356600" y="3532188"/>
          <p14:tracePt t="66283" x="8347075" y="3551238"/>
          <p14:tracePt t="66291" x="8326438" y="3600450"/>
          <p14:tracePt t="66300" x="8326438" y="3640138"/>
          <p14:tracePt t="66307" x="8326438" y="3689350"/>
          <p14:tracePt t="66318" x="8326438" y="3759200"/>
          <p14:tracePt t="66325" x="8326438" y="3808413"/>
          <p14:tracePt t="66332" x="8326438" y="3846513"/>
          <p14:tracePt t="66342" x="8347075" y="3906838"/>
          <p14:tracePt t="66347" x="8386763" y="3925888"/>
          <p14:tracePt t="66357" x="8455025" y="3956050"/>
          <p14:tracePt t="66364" x="8513763" y="3956050"/>
          <p14:tracePt t="66371" x="8593138" y="3956050"/>
          <p14:tracePt t="66379" x="8759825" y="3956050"/>
          <p14:tracePt t="66387" x="8867775" y="3956050"/>
          <p14:tracePt t="66395" x="8986838" y="3956050"/>
          <p14:tracePt t="66403" x="9085263" y="3935413"/>
          <p14:tracePt t="66516" x="8977313" y="3365500"/>
          <p14:tracePt t="66523" x="8858250" y="3335338"/>
          <p14:tracePt t="66533" x="8759825" y="3335338"/>
          <p14:tracePt t="66540" x="8682038" y="3316288"/>
          <p14:tracePt t="66548" x="8593138" y="3316288"/>
          <p14:tracePt t="66557" x="8494713" y="3316288"/>
          <p14:tracePt t="66566" x="8424863" y="3316288"/>
          <p14:tracePt t="66571" x="8375650" y="3316288"/>
          <p14:tracePt t="66580" x="8316913" y="3344863"/>
          <p14:tracePt t="66587" x="8297863" y="3375025"/>
          <p14:tracePt t="66595" x="8267700" y="3414713"/>
          <p14:tracePt t="66602" x="8267700" y="3452813"/>
          <p14:tracePt t="66611" x="8239125" y="3522663"/>
          <p14:tracePt t="66619" x="8239125" y="3562350"/>
          <p14:tracePt t="66627" x="8239125" y="3611563"/>
          <p14:tracePt t="66635" x="8239125" y="3679825"/>
          <p14:tracePt t="66643" x="8277225" y="3759200"/>
          <p14:tracePt t="66651" x="8366125" y="3846513"/>
          <p14:tracePt t="66659" x="8464550" y="3916363"/>
          <p14:tracePt t="66667" x="8593138" y="3944938"/>
          <p14:tracePt t="66675" x="8750300" y="4005263"/>
          <p14:tracePt t="66685" x="8867775" y="4024313"/>
          <p14:tracePt t="66692" x="9015413" y="4024313"/>
          <p14:tracePt t="66701" x="9124950" y="4024313"/>
          <p14:tracePt t="66847" x="9036050" y="3522663"/>
          <p14:tracePt t="66851" x="8986838" y="3513138"/>
          <p14:tracePt t="66859" x="8907463" y="3513138"/>
          <p14:tracePt t="66867" x="8878888" y="3513138"/>
          <p14:tracePt t="66877" x="8839200" y="3513138"/>
          <p14:tracePt t="66884" x="8818563" y="3513138"/>
          <p14:tracePt t="66891" x="8789988" y="3513138"/>
          <p14:tracePt t="66899" x="8780463" y="3513138"/>
          <p14:tracePt t="66908" x="8759825" y="3513138"/>
          <p14:tracePt t="66915" x="8750300" y="3522663"/>
          <p14:tracePt t="66924" x="8720138" y="3562350"/>
          <p14:tracePt t="66931" x="8720138" y="3581400"/>
          <p14:tracePt t="66941" x="8701088" y="3630613"/>
          <p14:tracePt t="66948" x="8691563" y="3660775"/>
          <p14:tracePt t="66957" x="8670925" y="3689350"/>
          <p14:tracePt t="66963" x="8651875" y="3729038"/>
          <p14:tracePt t="66979" x="8651875" y="3759200"/>
          <p14:tracePt t="66988" x="8651875" y="3768725"/>
          <p14:tracePt t="67004" x="8651875" y="3778250"/>
          <p14:tracePt t="67010" x="8651875" y="3787775"/>
          <p14:tracePt t="67027" x="8661400" y="3787775"/>
          <p14:tracePt t="67035" x="8701088" y="3787775"/>
          <p14:tracePt t="67043" x="8731250" y="3787775"/>
          <p14:tracePt t="67051" x="8769350" y="3787775"/>
          <p14:tracePt t="67059" x="8809038" y="3787775"/>
          <p14:tracePt t="67067" x="8848725" y="3787775"/>
          <p14:tracePt t="67074" x="8878888" y="3787775"/>
          <p14:tracePt t="67083" x="8907463" y="3787775"/>
          <p14:tracePt t="67092" x="8916988" y="3787775"/>
          <p14:tracePt t="67099" x="8928100" y="3778250"/>
          <p14:tracePt t="67123" x="8928100" y="3768725"/>
          <p14:tracePt t="67131" x="8928100" y="3759200"/>
          <p14:tracePt t="67141" x="8928100" y="3719513"/>
          <p14:tracePt t="67147" x="8928100" y="3709988"/>
          <p14:tracePt t="67158" x="8907463" y="3689350"/>
          <p14:tracePt t="67163" x="8867775" y="3649663"/>
          <p14:tracePt t="67171" x="8839200" y="3649663"/>
          <p14:tracePt t="67179" x="8780463" y="3621088"/>
          <p14:tracePt t="67187" x="8710613" y="3621088"/>
          <p14:tracePt t="67194" x="8632825" y="3590925"/>
          <p14:tracePt t="67203" x="8562975" y="3590925"/>
          <p14:tracePt t="67211" x="8523288" y="3590925"/>
          <p14:tracePt t="67219" x="8455025" y="3590925"/>
          <p14:tracePt t="67227" x="8415338" y="3590925"/>
          <p14:tracePt t="67234" x="8366125" y="3590925"/>
          <p14:tracePt t="67243" x="8337550" y="3611563"/>
          <p14:tracePt t="67251" x="8297863" y="3649663"/>
          <p14:tracePt t="67259" x="8277225" y="3660775"/>
          <p14:tracePt t="67267" x="8258175" y="3679825"/>
          <p14:tracePt t="67276" x="8228013" y="3709988"/>
          <p14:tracePt t="67285" x="8218488" y="3719513"/>
          <p14:tracePt t="67290" x="8218488" y="3729038"/>
          <p14:tracePt t="67299" x="8208963" y="3759200"/>
          <p14:tracePt t="67315" x="8208963" y="3768725"/>
          <p14:tracePt t="67324" x="8208963" y="3778250"/>
          <p14:tracePt t="67331" x="8208963" y="3797300"/>
          <p14:tracePt t="67341" x="8208963" y="3808413"/>
          <p14:tracePt t="67347" x="8218488" y="3827463"/>
          <p14:tracePt t="67357" x="8267700" y="3827463"/>
          <p14:tracePt t="67364" x="8337550" y="3827463"/>
          <p14:tracePt t="67373" x="8415338" y="3827463"/>
          <p14:tracePt t="67379" x="8504238" y="3827463"/>
          <p14:tracePt t="67387" x="8602663" y="3827463"/>
          <p14:tracePt t="67395" x="8670925" y="3827463"/>
          <p14:tracePt t="67403" x="8750300" y="3808413"/>
          <p14:tracePt t="67411" x="8789988" y="3797300"/>
          <p14:tracePt t="67419" x="8809038" y="3787775"/>
          <p14:tracePt t="67435" x="8818563" y="3778250"/>
          <p14:tracePt t="67483" x="8818563" y="3768725"/>
          <p14:tracePt t="67490" x="8818563" y="3759200"/>
          <p14:tracePt t="67499" x="8789988" y="3719513"/>
          <p14:tracePt t="67507" x="8759825" y="3698875"/>
          <p14:tracePt t="67515" x="8682038" y="3679825"/>
          <p14:tracePt t="67524" x="8593138" y="3670300"/>
          <p14:tracePt t="67531" x="8513763" y="3670300"/>
          <p14:tracePt t="67540" x="8445500" y="3670300"/>
          <p14:tracePt t="67550" x="8396288" y="3670300"/>
          <p14:tracePt t="67558" x="8337550" y="3679825"/>
          <p14:tracePt t="67564" x="8277225" y="3709988"/>
          <p14:tracePt t="67573" x="8248650" y="3738563"/>
          <p14:tracePt t="67579" x="8218488" y="3759200"/>
          <p14:tracePt t="67588" x="8218488" y="3768725"/>
          <p14:tracePt t="67595" x="8218488" y="3808413"/>
          <p14:tracePt t="67603" x="8218488" y="3827463"/>
          <p14:tracePt t="67611" x="8218488" y="3846513"/>
          <p14:tracePt t="67619" x="8218488" y="3867150"/>
          <p14:tracePt t="67628" x="8218488" y="3876675"/>
          <p14:tracePt t="67635" x="8248650" y="3906838"/>
          <p14:tracePt t="67643" x="8277225" y="3916363"/>
          <p14:tracePt t="67651" x="8347075" y="3916363"/>
          <p14:tracePt t="67659" x="8424863" y="3935413"/>
          <p14:tracePt t="67667" x="8513763" y="3935413"/>
          <p14:tracePt t="67675" x="8612188" y="3935413"/>
          <p14:tracePt t="67683" x="8750300" y="3935413"/>
          <p14:tracePt t="67691" x="8848725" y="3906838"/>
          <p14:tracePt t="67699" x="8928100" y="3876675"/>
          <p14:tracePt t="67707" x="9005888" y="3827463"/>
          <p14:tracePt t="67715" x="9064625" y="3797300"/>
          <p14:tracePt t="67723" x="9085263" y="3778250"/>
          <p14:tracePt t="67731" x="9113838" y="3748088"/>
          <p14:tracePt t="67748" x="9113838" y="3719513"/>
          <p14:tracePt t="67757" x="9113838" y="3689350"/>
          <p14:tracePt t="67764" x="9113838" y="3660775"/>
          <p14:tracePt t="67775" x="9113838" y="3630613"/>
          <p14:tracePt t="67779" x="9085263" y="3581400"/>
          <p14:tracePt t="67788" x="9075738" y="3571875"/>
          <p14:tracePt t="67795" x="9026525" y="3551238"/>
          <p14:tracePt t="67803" x="9005888" y="3541713"/>
          <p14:tracePt t="67811" x="8977313" y="3532188"/>
          <p14:tracePt t="67819" x="8956675" y="3532188"/>
          <p14:tracePt t="67827" x="8907463" y="3532188"/>
          <p14:tracePt t="67835" x="8848725" y="3532188"/>
          <p14:tracePt t="67843" x="8818563" y="3532188"/>
          <p14:tracePt t="67851" x="8780463" y="3532188"/>
          <p14:tracePt t="67859" x="8750300" y="3562350"/>
          <p14:tracePt t="67867" x="8710613" y="3600450"/>
          <p14:tracePt t="67876" x="8651875" y="3660775"/>
          <p14:tracePt t="67883" x="8621713" y="3689350"/>
          <p14:tracePt t="67890" x="8612188" y="3709988"/>
          <p14:tracePt t="67911" x="8572500" y="3787775"/>
          <p14:tracePt t="67915" x="8572500" y="3797300"/>
          <p14:tracePt t="67924" x="8572500" y="3817938"/>
          <p14:tracePt t="67932" x="8572500" y="3836988"/>
          <p14:tracePt t="67941" x="8572500" y="3846513"/>
          <p14:tracePt t="67958" x="8583613" y="3857625"/>
          <p14:tracePt t="67963" x="8621713" y="3857625"/>
          <p14:tracePt t="67974" x="8670925" y="3857625"/>
          <p14:tracePt t="67980" x="8710613" y="3857625"/>
          <p14:tracePt t="67987" x="8759825" y="3857625"/>
          <p14:tracePt t="67995" x="8829675" y="3836988"/>
          <p14:tracePt t="68003" x="8897938" y="3797300"/>
          <p14:tracePt t="68011" x="8937625" y="3768725"/>
          <p14:tracePt t="68019" x="8977313" y="3729038"/>
          <p14:tracePt t="68027" x="8986838" y="3719513"/>
          <p14:tracePt t="68034" x="8986838" y="3689350"/>
          <p14:tracePt t="68043" x="8986838" y="3649663"/>
          <p14:tracePt t="68052" x="8986838" y="3630613"/>
          <p14:tracePt t="68059" x="8986838" y="3581400"/>
          <p14:tracePt t="68067" x="8986838" y="3541713"/>
          <p14:tracePt t="68075" x="8947150" y="3482975"/>
          <p14:tracePt t="68083" x="8907463" y="3443288"/>
          <p14:tracePt t="68090" x="8809038" y="3433763"/>
          <p14:tracePt t="68099" x="8720138" y="3414713"/>
          <p14:tracePt t="68107" x="8642350" y="3384550"/>
          <p14:tracePt t="68115" x="8494713" y="3365500"/>
          <p14:tracePt t="68123" x="8405813" y="3365500"/>
          <p14:tracePt t="68133" x="8307388" y="3375025"/>
          <p14:tracePt t="68140" x="8258175" y="3384550"/>
          <p14:tracePt t="68148" x="8169275" y="3433763"/>
          <p14:tracePt t="68156" x="8129588" y="3473450"/>
          <p14:tracePt t="68164" x="8101013" y="3532188"/>
          <p14:tracePt t="68174" x="8091488" y="3571875"/>
          <p14:tracePt t="68179" x="8080375" y="3600450"/>
          <p14:tracePt t="68190" x="8080375" y="3670300"/>
          <p14:tracePt t="68195" x="8080375" y="3709988"/>
          <p14:tracePt t="68203" x="8080375" y="3759200"/>
          <p14:tracePt t="68211" x="8080375" y="3797300"/>
          <p14:tracePt t="68219" x="8110538" y="3836988"/>
          <p14:tracePt t="68227" x="8150225" y="3876675"/>
          <p14:tracePt t="68236" x="8277225" y="3925888"/>
          <p14:tracePt t="68243" x="8326438" y="3925888"/>
          <p14:tracePt t="68252" x="8435975" y="3944938"/>
          <p14:tracePt t="68259" x="8572500" y="3944938"/>
          <p14:tracePt t="68267" x="8682038" y="3944938"/>
          <p14:tracePt t="68275" x="8829675" y="3944938"/>
          <p14:tracePt t="68285" x="8937625" y="3944938"/>
          <p14:tracePt t="68290" x="9005888" y="3944938"/>
          <p14:tracePt t="68299" x="9045575" y="3925888"/>
          <p14:tracePt t="68306" x="9055100" y="3916363"/>
          <p14:tracePt t="68317" x="9064625" y="3906838"/>
          <p14:tracePt t="68323" x="9075738" y="3895725"/>
          <p14:tracePt t="68331" x="9104313" y="3876675"/>
          <p14:tracePt t="68340" x="9104313" y="3867150"/>
          <p14:tracePt t="68347" x="9104313" y="3836988"/>
          <p14:tracePt t="68356" x="9075738" y="3797300"/>
          <p14:tracePt t="68363" x="9015413" y="3719513"/>
          <p14:tracePt t="68373" x="8977313" y="3679825"/>
          <p14:tracePt t="68380" x="8897938" y="3630613"/>
          <p14:tracePt t="68389" x="8809038" y="3581400"/>
          <p14:tracePt t="68395" x="8720138" y="3571875"/>
          <p14:tracePt t="68403" x="8642350" y="3551238"/>
          <p14:tracePt t="68410" x="8543925" y="3522663"/>
          <p14:tracePt t="68419" x="8494713" y="3522663"/>
          <p14:tracePt t="68427" x="8424863" y="3522663"/>
          <p14:tracePt t="68435" x="8326438" y="3522663"/>
          <p14:tracePt t="68443" x="8277225" y="3522663"/>
          <p14:tracePt t="68451" x="8218488" y="3541713"/>
          <p14:tracePt t="68459" x="8178800" y="3562350"/>
          <p14:tracePt t="68470" x="8159750" y="3590925"/>
          <p14:tracePt t="68476" x="8150225" y="3600450"/>
          <p14:tracePt t="68486" x="8150225" y="3621088"/>
          <p14:tracePt t="68493" x="8140700" y="3640138"/>
          <p14:tracePt t="68500" x="8140700" y="3679825"/>
          <p14:tracePt t="68507" x="8140700" y="3698875"/>
          <p14:tracePt t="68515" x="8150225" y="3729038"/>
          <p14:tracePt t="68523" x="8189913" y="3768725"/>
          <p14:tracePt t="68532" x="8218488" y="3787775"/>
          <p14:tracePt t="68541" x="8258175" y="3817938"/>
          <p14:tracePt t="68549" x="8288338" y="3827463"/>
          <p14:tracePt t="68556" x="8347075" y="3836988"/>
          <p14:tracePt t="68570" x="8415338" y="3836988"/>
          <p14:tracePt t="68579" x="8455025" y="3836988"/>
          <p14:tracePt t="68589" x="8474075" y="3836988"/>
          <p14:tracePt t="68596" x="8513763" y="3836988"/>
          <p14:tracePt t="68611" x="8523288" y="3836988"/>
          <p14:tracePt t="68619" x="8543925" y="3827463"/>
          <p14:tracePt t="68635" x="8553450" y="3817938"/>
          <p14:tracePt t="68651" x="8553450" y="3808413"/>
          <p14:tracePt t="68659" x="8583613" y="3787775"/>
          <p14:tracePt t="68667" x="8593138" y="3778250"/>
          <p14:tracePt t="68675" x="8602663" y="3759200"/>
          <p14:tracePt t="75739" x="8602663" y="3778250"/>
          <p14:tracePt t="75747" x="8602663" y="3817938"/>
          <p14:tracePt t="75754" x="8602663" y="3846513"/>
          <p14:tracePt t="75763" x="8583613" y="3925888"/>
          <p14:tracePt t="75771" x="8583613" y="3956050"/>
          <p14:tracePt t="75779" x="8562975" y="4033838"/>
          <p14:tracePt t="75786" x="8553450" y="4103688"/>
          <p14:tracePt t="75794" x="8553450" y="4171950"/>
          <p14:tracePt t="75802" x="8534400" y="4251325"/>
          <p14:tracePt t="75810" x="8504238" y="4349750"/>
          <p14:tracePt t="75818" x="8474075" y="4408488"/>
          <p14:tracePt t="75826" x="8424863" y="4525963"/>
          <p14:tracePt t="75835" x="8375650" y="4614863"/>
          <p14:tracePt t="75842" x="8297863" y="4732338"/>
          <p14:tracePt t="75852" x="8208963" y="4840288"/>
          <p14:tracePt t="75858" x="8129588" y="4929188"/>
          <p14:tracePt t="75868" x="8002588" y="5057775"/>
          <p14:tracePt t="75874" x="7874000" y="5126038"/>
          <p14:tracePt t="75883" x="7686675" y="5224463"/>
          <p14:tracePt t="75892" x="7489825" y="5332413"/>
          <p14:tracePt t="75898" x="7243763" y="5440363"/>
          <p14:tracePt t="75907" x="7037388" y="5538788"/>
          <p14:tracePt t="75914" x="6821488" y="5599113"/>
          <p14:tracePt t="75922" x="6594475" y="5627688"/>
          <p14:tracePt t="75930" x="6329363" y="5697538"/>
          <p14:tracePt t="75940" x="6092825" y="5716588"/>
          <p14:tracePt t="75947" x="5816600" y="5735638"/>
          <p14:tracePt t="75954" x="5561013" y="5735638"/>
          <p14:tracePt t="75962" x="5354638" y="5735638"/>
          <p14:tracePt t="75970" x="5127625" y="5735638"/>
          <p14:tracePt t="75978" x="4941888" y="5735638"/>
          <p14:tracePt t="75986" x="4754563" y="5686425"/>
          <p14:tracePt t="75994" x="4546600" y="5648325"/>
          <p14:tracePt t="76002" x="4379913" y="5588000"/>
          <p14:tracePt t="76010" x="4192588" y="5519738"/>
          <p14:tracePt t="76018" x="4025900" y="5461000"/>
          <p14:tracePt t="76026" x="3838575" y="5362575"/>
          <p14:tracePt t="76035" x="3730625" y="5294313"/>
          <p14:tracePt t="76042" x="3562350" y="5205413"/>
          <p14:tracePt t="76052" x="3395663" y="5106988"/>
          <p14:tracePt t="76058" x="3217863" y="5018088"/>
          <p14:tracePt t="76068" x="3081338" y="4938713"/>
          <p14:tracePt t="76074" x="2933700" y="4910138"/>
          <p14:tracePt t="76084" x="2854325" y="4860925"/>
          <p14:tracePt t="76090" x="2774950" y="4821238"/>
          <p14:tracePt t="76098" x="2697163" y="4762500"/>
          <p14:tracePt t="76106" x="2657475" y="4732338"/>
          <p14:tracePt t="76114" x="2598738" y="4692650"/>
          <p14:tracePt t="76123" x="2540000" y="4664075"/>
          <p14:tracePt t="76131" x="2479675" y="4605338"/>
          <p14:tracePt t="76139" x="2470150" y="4575175"/>
          <p14:tracePt t="76148" x="2441575" y="4535488"/>
          <p14:tracePt t="76155" x="2401888" y="4486275"/>
          <p14:tracePt t="76163" x="2381250" y="4457700"/>
          <p14:tracePt t="76171" x="2343150" y="4398963"/>
          <p14:tracePt t="76179" x="2312988" y="4359275"/>
          <p14:tracePt t="76188" x="2273300" y="4310063"/>
          <p14:tracePt t="76195" x="2254250" y="4279900"/>
          <p14:tracePt t="76203" x="2205038" y="4211638"/>
          <p14:tracePt t="76212" x="2184400" y="4171950"/>
          <p14:tracePt t="76218" x="2146300" y="4141788"/>
          <p14:tracePt t="76227" x="2066925" y="4083050"/>
          <p14:tracePt t="76235" x="2008188" y="4054475"/>
          <p14:tracePt t="76243" x="1928813" y="4005263"/>
          <p14:tracePt t="76252" x="1909763" y="4005263"/>
          <p14:tracePt t="76260" x="1870075" y="4005263"/>
          <p14:tracePt t="76270" x="1851025" y="4005263"/>
          <p14:tracePt t="76275" x="1839913" y="4005263"/>
          <p14:tracePt t="76291" x="1820863" y="4005263"/>
          <p14:tracePt t="76307" x="1811338" y="4005263"/>
          <p14:tracePt t="76555" x="1811338" y="3994150"/>
          <p14:tracePt t="76563" x="1820863" y="3984625"/>
          <p14:tracePt t="76570" x="1870075" y="3965575"/>
          <p14:tracePt t="76579" x="1900238" y="3965575"/>
          <p14:tracePt t="76587" x="1987550" y="3944938"/>
          <p14:tracePt t="76594" x="2106613" y="3944938"/>
          <p14:tracePt t="76602" x="2312988" y="3906838"/>
          <p14:tracePt t="76610" x="2598738" y="3906838"/>
          <p14:tracePt t="76618" x="2903538" y="3867150"/>
          <p14:tracePt t="76626" x="3248025" y="3846513"/>
          <p14:tracePt t="76634" x="3632200" y="3817938"/>
          <p14:tracePt t="76642" x="4094163" y="3709988"/>
          <p14:tracePt t="76651" x="4586288" y="3660775"/>
          <p14:tracePt t="76658" x="5127625" y="3571875"/>
          <p14:tracePt t="76668" x="5610225" y="3513138"/>
          <p14:tracePt t="76675" x="6024563" y="3443288"/>
          <p14:tracePt t="76684" x="6418263" y="3394075"/>
          <p14:tracePt t="76691" x="6683375" y="3344863"/>
          <p14:tracePt t="76699" x="6910388" y="3344863"/>
          <p14:tracePt t="76706" x="7096125" y="3335338"/>
          <p14:tracePt t="76715" x="7254875" y="3335338"/>
          <p14:tracePt t="76722" x="7372350" y="3335338"/>
          <p14:tracePt t="76731" x="7440613" y="3335338"/>
          <p14:tracePt t="76738" x="7510463" y="3335338"/>
          <p14:tracePt t="76747" x="7550150" y="3335338"/>
          <p14:tracePt t="76754" x="7578725" y="3344863"/>
          <p14:tracePt t="76762" x="7599363" y="3355975"/>
          <p14:tracePt t="76771" x="7637463" y="3394075"/>
          <p14:tracePt t="76778" x="7667625" y="3424238"/>
          <p14:tracePt t="76786" x="7686675" y="3443288"/>
          <p14:tracePt t="76794" x="7726363" y="3482975"/>
          <p14:tracePt t="76802" x="7785100" y="3551238"/>
          <p14:tracePt t="76810" x="7824788" y="3571875"/>
          <p14:tracePt t="76818" x="7883525" y="3630613"/>
          <p14:tracePt t="76826" x="7972425" y="3698875"/>
          <p14:tracePt t="76834" x="8012113" y="3738563"/>
          <p14:tracePt t="76842" x="8051800" y="3778250"/>
          <p14:tracePt t="76850" x="8110538" y="3836988"/>
          <p14:tracePt t="76858" x="8159750" y="3895725"/>
          <p14:tracePt t="76867" x="8218488" y="3965575"/>
          <p14:tracePt t="76877" x="8248650" y="4014788"/>
          <p14:tracePt t="76885" x="8316913" y="4103688"/>
          <p14:tracePt t="76894" x="8366125" y="4181475"/>
          <p14:tracePt t="76902" x="8386763" y="4240213"/>
          <p14:tracePt t="76909" x="8415338" y="4300538"/>
          <p14:tracePt t="76914" x="8435975" y="4349750"/>
          <p14:tracePt t="76924" x="8435975" y="4398963"/>
          <p14:tracePt t="76930" x="8435975" y="4418013"/>
          <p14:tracePt t="76940" x="8435975" y="4427538"/>
          <p14:tracePt t="76946" x="8435975" y="4467225"/>
          <p14:tracePt t="76955" x="8435975" y="4486275"/>
          <p14:tracePt t="76962" x="8435975" y="4525963"/>
          <p14:tracePt t="76970" x="8424863" y="4565650"/>
          <p14:tracePt t="76978" x="8415338" y="4584700"/>
          <p14:tracePt t="76986" x="8386763" y="4643438"/>
          <p14:tracePt t="76994" x="8347075" y="4683125"/>
          <p14:tracePt t="77002" x="8307388" y="4741863"/>
          <p14:tracePt t="77010" x="8248650" y="4772025"/>
          <p14:tracePt t="77018" x="8169275" y="4821238"/>
          <p14:tracePt t="77026" x="8110538" y="4830763"/>
          <p14:tracePt t="77034" x="7993063" y="4851400"/>
          <p14:tracePt t="77042" x="7894638" y="4879975"/>
          <p14:tracePt t="77051" x="7805738" y="4879975"/>
          <p14:tracePt t="77058" x="7735888" y="4879975"/>
          <p14:tracePt t="77067" x="7658100" y="4879975"/>
          <p14:tracePt t="77074" x="7588250" y="4879975"/>
          <p14:tracePt t="77084" x="7529513" y="4860925"/>
          <p14:tracePt t="77090" x="7461250" y="4851400"/>
          <p14:tracePt t="77098" x="7402513" y="4802188"/>
          <p14:tracePt t="77107" x="7362825" y="4772025"/>
          <p14:tracePt t="77114" x="7304088" y="4713288"/>
          <p14:tracePt t="77124" x="7264400" y="4673600"/>
          <p14:tracePt t="77131" x="7215188" y="4614863"/>
          <p14:tracePt t="77138" x="7185025" y="4565650"/>
          <p14:tracePt t="77146" x="7145338" y="4495800"/>
          <p14:tracePt t="77156" x="7086600" y="4378325"/>
          <p14:tracePt t="77163" x="7058025" y="4300538"/>
          <p14:tracePt t="77171" x="7008813" y="4202113"/>
          <p14:tracePt t="77179" x="6978650" y="4103688"/>
          <p14:tracePt t="77189" x="6929438" y="4014788"/>
          <p14:tracePt t="77193" x="6899275" y="3944938"/>
          <p14:tracePt t="77203" x="6880225" y="3886200"/>
          <p14:tracePt t="77211" x="6880225" y="3836988"/>
          <p14:tracePt t="77219" x="6880225" y="3797300"/>
          <p14:tracePt t="77227" x="6880225" y="3729038"/>
          <p14:tracePt t="77236" x="6880225" y="3679825"/>
          <p14:tracePt t="77243" x="6880225" y="3630613"/>
          <p14:tracePt t="77252" x="6880225" y="3611563"/>
          <p14:tracePt t="77259" x="6899275" y="3551238"/>
          <p14:tracePt t="77268" x="6938963" y="3522663"/>
          <p14:tracePt t="77275" x="6997700" y="3482975"/>
          <p14:tracePt t="77286" x="7096125" y="3452813"/>
          <p14:tracePt t="77291" x="7175500" y="3414713"/>
          <p14:tracePt t="77301" x="7292975" y="3384550"/>
          <p14:tracePt t="77307" x="7412038" y="3365500"/>
          <p14:tracePt t="77315" x="7529513" y="3335338"/>
          <p14:tracePt t="77323" x="7667625" y="3335338"/>
          <p14:tracePt t="77331" x="7834313" y="3335338"/>
          <p14:tracePt t="77339" x="7923213" y="3335338"/>
          <p14:tracePt t="77347" x="8061325" y="3335338"/>
          <p14:tracePt t="77355" x="8199438" y="3335338"/>
          <p14:tracePt t="77363" x="8337550" y="3335338"/>
          <p14:tracePt t="77371" x="8415338" y="3335338"/>
          <p14:tracePt t="77379" x="8494713" y="3355975"/>
          <p14:tracePt t="77387" x="8593138" y="3405188"/>
          <p14:tracePt t="77395" x="8612188" y="3433763"/>
          <p14:tracePt t="77402" x="8642350" y="3443288"/>
          <p14:tracePt t="77411" x="8682038" y="3482975"/>
          <p14:tracePt t="77420" x="8701088" y="3502025"/>
          <p14:tracePt t="77427" x="8720138" y="3541713"/>
          <p14:tracePt t="77435" x="8740775" y="3600450"/>
          <p14:tracePt t="77445" x="8740775" y="3649663"/>
          <p14:tracePt t="77451" x="8789988" y="3719513"/>
          <p14:tracePt t="77460" x="8789988" y="3797300"/>
          <p14:tracePt t="77468" x="8818563" y="3895725"/>
          <p14:tracePt t="77476" x="8818563" y="3984625"/>
          <p14:tracePt t="77485" x="8818563" y="4083050"/>
          <p14:tracePt t="77492" x="8818563" y="4202113"/>
          <p14:tracePt t="77501" x="8818563" y="4289425"/>
          <p14:tracePt t="77508" x="8818563" y="4378325"/>
          <p14:tracePt t="77515" x="8818563" y="4476750"/>
          <p14:tracePt t="77523" x="8799513" y="4575175"/>
          <p14:tracePt t="77531" x="8750300" y="4654550"/>
          <p14:tracePt t="77539" x="8740775" y="4713288"/>
          <p14:tracePt t="77547" x="8670925" y="4772025"/>
          <p14:tracePt t="77555" x="8632825" y="4811713"/>
          <p14:tracePt t="77563" x="8593138" y="4851400"/>
          <p14:tracePt t="77571" x="8534400" y="4900613"/>
          <p14:tracePt t="77579" x="8485188" y="4910138"/>
          <p14:tracePt t="77587" x="8405813" y="4938713"/>
          <p14:tracePt t="77595" x="8307388" y="4978400"/>
          <p14:tracePt t="77603" x="8228013" y="4978400"/>
          <p14:tracePt t="77611" x="8140700" y="4987925"/>
          <p14:tracePt t="77619" x="8042275" y="4987925"/>
          <p14:tracePt t="77627" x="7972425" y="4987925"/>
          <p14:tracePt t="77635" x="7904163" y="4987925"/>
          <p14:tracePt t="77643" x="7824788" y="4987925"/>
          <p14:tracePt t="77653" x="7747000" y="4949825"/>
          <p14:tracePt t="77659" x="7648575" y="4879975"/>
          <p14:tracePt t="77669" x="7569200" y="4840288"/>
          <p14:tracePt t="77676" x="7519988" y="4802188"/>
          <p14:tracePt t="77685" x="7440613" y="4713288"/>
          <p14:tracePt t="77693" x="7381875" y="4654550"/>
          <p14:tracePt t="77701" x="7292975" y="4545013"/>
          <p14:tracePt t="77707" x="7243763" y="4467225"/>
          <p14:tracePt t="77715" x="7194550" y="4408488"/>
          <p14:tracePt t="77723" x="7126288" y="4300538"/>
          <p14:tracePt t="77731" x="7077075" y="4221163"/>
          <p14:tracePt t="77739" x="7027863" y="4073525"/>
          <p14:tracePt t="77747" x="6978650" y="3994150"/>
          <p14:tracePt t="77755" x="6959600" y="3916363"/>
          <p14:tracePt t="77763" x="6910388" y="3836988"/>
          <p14:tracePt t="77771" x="6910388" y="3787775"/>
          <p14:tracePt t="77779" x="6910388" y="3748088"/>
          <p14:tracePt t="77787" x="6910388" y="3698875"/>
          <p14:tracePt t="77795" x="6910388" y="3660775"/>
          <p14:tracePt t="77802" x="6910388" y="3590925"/>
          <p14:tracePt t="77811" x="6929438" y="3551238"/>
          <p14:tracePt t="77818" x="6988175" y="3513138"/>
          <p14:tracePt t="77827" x="7046913" y="3482975"/>
          <p14:tracePt t="77835" x="7126288" y="3433763"/>
          <p14:tracePt t="77843" x="7205663" y="3405188"/>
          <p14:tracePt t="77852" x="7292975" y="3384550"/>
          <p14:tracePt t="77860" x="7402513" y="3355975"/>
          <p14:tracePt t="77868" x="7539038" y="3335338"/>
          <p14:tracePt t="77877" x="7658100" y="3335338"/>
          <p14:tracePt t="77885" x="7796213" y="3335338"/>
          <p14:tracePt t="77892" x="7932738" y="3335338"/>
          <p14:tracePt t="77904" x="8051800" y="3365500"/>
          <p14:tracePt t="77907" x="8150225" y="3375025"/>
          <p14:tracePt t="77915" x="8297863" y="3452813"/>
          <p14:tracePt t="77923" x="8445500" y="3541713"/>
          <p14:tracePt t="77931" x="8543925" y="3611563"/>
          <p14:tracePt t="77939" x="8670925" y="3719513"/>
          <p14:tracePt t="77947" x="8759825" y="3808413"/>
          <p14:tracePt t="77955" x="8867775" y="3935413"/>
          <p14:tracePt t="77963" x="8897938" y="4054475"/>
          <p14:tracePt t="77971" x="8956675" y="4162425"/>
          <p14:tracePt t="77979" x="8986838" y="4300538"/>
          <p14:tracePt t="77987" x="9045575" y="4427538"/>
          <p14:tracePt t="77994" x="9075738" y="4584700"/>
          <p14:tracePt t="78002" x="9134475" y="4752975"/>
          <p14:tracePt t="78011" x="9134475" y="4889500"/>
          <p14:tracePt t="78133" x="9094788" y="6729413"/>
          <p14:tracePt t="78140" x="9055100" y="6827838"/>
          <p14:tracePt t="78326" x="7381875" y="6778625"/>
          <p14:tracePt t="78334" x="7313613" y="6700838"/>
          <p14:tracePt t="78340" x="7243763" y="6611938"/>
          <p14:tracePt t="78347" x="7194550" y="6532563"/>
          <p14:tracePt t="78355" x="7116763" y="6454775"/>
          <p14:tracePt t="78363" x="7067550" y="6396038"/>
          <p14:tracePt t="78371" x="7046913" y="6356350"/>
          <p14:tracePt t="78380" x="7018338" y="6297613"/>
          <p14:tracePt t="78387" x="7008813" y="6257925"/>
          <p14:tracePt t="78395" x="7008813" y="6227763"/>
          <p14:tracePt t="78403" x="6988175" y="6169025"/>
          <p14:tracePt t="78411" x="6988175" y="6119813"/>
          <p14:tracePt t="78419" x="6988175" y="6070600"/>
          <p14:tracePt t="78427" x="6988175" y="6002338"/>
          <p14:tracePt t="78434" x="6988175" y="5962650"/>
          <p14:tracePt t="78442" x="7027863" y="5883275"/>
          <p14:tracePt t="78451" x="7058025" y="5834063"/>
          <p14:tracePt t="78459" x="7116763" y="5746750"/>
          <p14:tracePt t="78468" x="7165975" y="5667375"/>
          <p14:tracePt t="78478" x="7234238" y="5608638"/>
          <p14:tracePt t="78485" x="7273925" y="5568950"/>
          <p14:tracePt t="78493" x="7353300" y="5500688"/>
          <p14:tracePt t="78503" x="7480300" y="5430838"/>
          <p14:tracePt t="78507" x="7608888" y="5343525"/>
          <p14:tracePt t="78518" x="7707313" y="5303838"/>
          <p14:tracePt t="78523" x="7824788" y="5273675"/>
          <p14:tracePt t="78531" x="7943850" y="5254625"/>
          <p14:tracePt t="78539" x="8080375" y="5233988"/>
          <p14:tracePt t="78548" x="8199438" y="5214938"/>
          <p14:tracePt t="78555" x="8297863" y="5214938"/>
          <p14:tracePt t="78567" x="8366125" y="5214938"/>
          <p14:tracePt t="78571" x="8415338" y="5214938"/>
          <p14:tracePt t="78579" x="8474075" y="5214938"/>
          <p14:tracePt t="78587" x="8523288" y="5214938"/>
          <p14:tracePt t="78595" x="8543925" y="5214938"/>
          <p14:tracePt t="78603" x="8593138" y="5214938"/>
          <p14:tracePt t="78612" x="8621713" y="5224463"/>
          <p14:tracePt t="78619" x="8670925" y="5264150"/>
          <p14:tracePt t="78628" x="8701088" y="5273675"/>
          <p14:tracePt t="78634" x="8740775" y="5313363"/>
          <p14:tracePt t="78643" x="8750300" y="5322888"/>
          <p14:tracePt t="78652" x="8759825" y="5362575"/>
          <p14:tracePt t="78659" x="8799513" y="5411788"/>
          <p14:tracePt t="78667" x="8818563" y="5451475"/>
          <p14:tracePt t="78675" x="8858250" y="5529263"/>
          <p14:tracePt t="78684" x="8867775" y="5578475"/>
          <p14:tracePt t="78691" x="8888413" y="5657850"/>
          <p14:tracePt t="78702" x="8888413" y="5726113"/>
          <p14:tracePt t="78707" x="8907463" y="5824538"/>
          <p14:tracePt t="78718" x="8907463" y="5894388"/>
          <p14:tracePt t="78723" x="8907463" y="5962650"/>
          <p14:tracePt t="78731" x="8907463" y="6030913"/>
          <p14:tracePt t="78739" x="8907463" y="6091238"/>
          <p14:tracePt t="78749" x="8897938" y="6159500"/>
          <p14:tracePt t="78755" x="8867775" y="6218238"/>
          <p14:tracePt t="78763" x="8848725" y="6257925"/>
          <p14:tracePt t="78771" x="8799513" y="6326188"/>
          <p14:tracePt t="78779" x="8780463" y="6356350"/>
          <p14:tracePt t="78787" x="8740775" y="6396038"/>
          <p14:tracePt t="78795" x="8682038" y="6405563"/>
          <p14:tracePt t="78803" x="8642350" y="6434138"/>
          <p14:tracePt t="78814" x="8553450" y="6464300"/>
          <p14:tracePt t="78818" x="8504238" y="6473825"/>
          <p14:tracePt t="78828" x="8375650" y="6513513"/>
          <p14:tracePt t="78835" x="8258175" y="6543675"/>
          <p14:tracePt t="78843" x="8169275" y="6543675"/>
          <p14:tracePt t="78851" x="8042275" y="6562725"/>
          <p14:tracePt t="78859" x="7953375" y="6562725"/>
          <p14:tracePt t="78867" x="7874000" y="6592888"/>
          <p14:tracePt t="78875" x="7805738" y="6592888"/>
          <p14:tracePt t="78884" x="7735888" y="6592888"/>
          <p14:tracePt t="78891" x="7677150" y="6592888"/>
          <p14:tracePt t="78902" x="7648575" y="6592888"/>
          <p14:tracePt t="78908" x="7550150" y="6523038"/>
          <p14:tracePt t="78918" x="7510463" y="6483350"/>
          <p14:tracePt t="78923" x="7431088" y="6424613"/>
          <p14:tracePt t="78931" x="7372350" y="6375400"/>
          <p14:tracePt t="78939" x="7313613" y="6248400"/>
          <p14:tracePt t="78947" x="7273925" y="6189663"/>
          <p14:tracePt t="78955" x="7215188" y="6070600"/>
          <p14:tracePt t="78963" x="7165975" y="5943600"/>
          <p14:tracePt t="78971" x="7116763" y="5845175"/>
          <p14:tracePt t="78979" x="7086600" y="5765800"/>
          <p14:tracePt t="78987" x="7046913" y="5667375"/>
          <p14:tracePt t="78995" x="7018338" y="5588000"/>
          <p14:tracePt t="79003" x="7008813" y="5538788"/>
          <p14:tracePt t="79011" x="7008813" y="5489575"/>
          <p14:tracePt t="79018" x="7008813" y="5480050"/>
          <p14:tracePt t="79027" x="7008813" y="5440363"/>
          <p14:tracePt t="79036" x="7008813" y="5430838"/>
          <p14:tracePt t="79043" x="7008813" y="5411788"/>
          <p14:tracePt t="79052" x="7027863" y="5343525"/>
          <p14:tracePt t="79059" x="7037388" y="5313363"/>
          <p14:tracePt t="79067" x="7096125" y="5254625"/>
          <p14:tracePt t="79075" x="7107238" y="5245100"/>
          <p14:tracePt t="79084" x="7135813" y="5214938"/>
          <p14:tracePt t="79092" x="7175500" y="5205413"/>
          <p14:tracePt t="79102" x="7224713" y="5205413"/>
          <p14:tracePt t="79108" x="7323138" y="5165725"/>
          <p14:tracePt t="79118" x="7412038" y="5165725"/>
          <p14:tracePt t="79123" x="7510463" y="5165725"/>
          <p14:tracePt t="79131" x="7618413" y="5165725"/>
          <p14:tracePt t="79139" x="7756525" y="5165725"/>
          <p14:tracePt t="79147" x="7894638" y="5165725"/>
          <p14:tracePt t="79155" x="8042275" y="5175250"/>
          <p14:tracePt t="79163" x="8159750" y="5195888"/>
          <p14:tracePt t="79171" x="8297863" y="5214938"/>
          <p14:tracePt t="79179" x="8424863" y="5264150"/>
          <p14:tracePt t="79187" x="8543925" y="5332413"/>
          <p14:tracePt t="79195" x="8642350" y="5372100"/>
          <p14:tracePt t="79203" x="8731250" y="5430838"/>
          <p14:tracePt t="79211" x="8789988" y="5500688"/>
          <p14:tracePt t="79219" x="8829675" y="5538788"/>
          <p14:tracePt t="79227" x="8867775" y="5578475"/>
          <p14:tracePt t="79236" x="8897938" y="5637213"/>
          <p14:tracePt t="79243" x="8947150" y="5697538"/>
          <p14:tracePt t="79252" x="8956675" y="5735638"/>
          <p14:tracePt t="79259" x="8966200" y="5805488"/>
          <p14:tracePt t="79267" x="8986838" y="5873750"/>
          <p14:tracePt t="79275" x="9015413" y="5953125"/>
          <p14:tracePt t="79284" x="9015413" y="5992813"/>
          <p14:tracePt t="79293" x="9015413" y="6061075"/>
          <p14:tracePt t="79301" x="9015413" y="6129338"/>
          <p14:tracePt t="79308" x="9015413" y="6178550"/>
          <p14:tracePt t="79318" x="9015413" y="6248400"/>
          <p14:tracePt t="79323" x="9015413" y="6288088"/>
          <p14:tracePt t="79335" x="8986838" y="6365875"/>
          <p14:tracePt t="79339" x="8937625" y="6424613"/>
          <p14:tracePt t="79347" x="8878888" y="6503988"/>
          <p14:tracePt t="79355" x="8829675" y="6543675"/>
          <p14:tracePt t="79363" x="8789988" y="6581775"/>
          <p14:tracePt t="79371" x="8691563" y="6651625"/>
          <p14:tracePt t="79380" x="8612188" y="6680200"/>
          <p14:tracePt t="79387" x="8534400" y="6729413"/>
          <p14:tracePt t="79397" x="8455025" y="6769100"/>
          <p14:tracePt t="79402" x="8356600" y="6799263"/>
          <p14:tracePt t="79412" x="8258175" y="6818313"/>
          <p14:tracePt t="79419" x="8159750" y="6818313"/>
          <p14:tracePt t="79427" x="8110538" y="6827838"/>
          <p14:tracePt t="79434" x="8021638" y="6827838"/>
          <p14:tracePt t="79443" x="7923213" y="6827838"/>
          <p14:tracePt t="79450" x="7874000" y="6827838"/>
          <p14:tracePt t="79459" x="7785100" y="6827838"/>
          <p14:tracePt t="79467" x="7735888" y="6827838"/>
          <p14:tracePt t="79475" x="7637463" y="6789738"/>
          <p14:tracePt t="79484" x="7519988" y="6719888"/>
          <p14:tracePt t="79491" x="7440613" y="6691313"/>
          <p14:tracePt t="79501" x="7292975" y="6592888"/>
          <p14:tracePt t="79510" x="7185025" y="6523038"/>
          <p14:tracePt t="79518" x="7086600" y="6434138"/>
          <p14:tracePt t="79525" x="6997700" y="6356350"/>
          <p14:tracePt t="79535" x="6938963" y="6297613"/>
          <p14:tracePt t="79540" x="6870700" y="6208713"/>
          <p14:tracePt t="79546" x="6840538" y="6149975"/>
          <p14:tracePt t="79555" x="6772275" y="6051550"/>
          <p14:tracePt t="79563" x="6762750" y="6021388"/>
          <p14:tracePt t="79571" x="6732588" y="5953125"/>
          <p14:tracePt t="79579" x="6713538" y="5873750"/>
          <p14:tracePt t="79587" x="6702425" y="5805488"/>
          <p14:tracePt t="79595" x="6702425" y="5756275"/>
          <p14:tracePt t="79603" x="6702425" y="5697538"/>
          <p14:tracePt t="79614" x="6702425" y="5627688"/>
          <p14:tracePt t="79619" x="6702425" y="5578475"/>
          <p14:tracePt t="79627" x="6702425" y="5538788"/>
          <p14:tracePt t="79635" x="6702425" y="5470525"/>
          <p14:tracePt t="79643" x="6751638" y="5411788"/>
          <p14:tracePt t="79650" x="6811963" y="5353050"/>
          <p14:tracePt t="79659" x="6850063" y="5313363"/>
          <p14:tracePt t="79668" x="6929438" y="5264150"/>
          <p14:tracePt t="79675" x="7008813" y="5233988"/>
          <p14:tracePt t="79683" x="7116763" y="5184775"/>
          <p14:tracePt t="79694" x="7215188" y="5146675"/>
          <p14:tracePt t="79700" x="7313613" y="5116513"/>
          <p14:tracePt t="79709" x="7431088" y="5097463"/>
          <p14:tracePt t="79717" x="7550150" y="5097463"/>
          <p14:tracePt t="79724" x="7637463" y="5097463"/>
          <p14:tracePt t="79733" x="7775575" y="5097463"/>
          <p14:tracePt t="79740" x="7874000" y="5097463"/>
          <p14:tracePt t="79748" x="7962900" y="5097463"/>
          <p14:tracePt t="79754" x="8031163" y="5097463"/>
          <p14:tracePt t="79763" x="8110538" y="5116513"/>
          <p14:tracePt t="79771" x="8189913" y="5146675"/>
          <p14:tracePt t="79779" x="8267700" y="5184775"/>
          <p14:tracePt t="79787" x="8347075" y="5224463"/>
          <p14:tracePt t="79795" x="8415338" y="5294313"/>
          <p14:tracePt t="79803" x="8474075" y="5353050"/>
          <p14:tracePt t="79811" x="8543925" y="5440363"/>
          <p14:tracePt t="79819" x="8583613" y="5500688"/>
          <p14:tracePt t="79827" x="8632825" y="5599113"/>
          <p14:tracePt t="79834" x="8661400" y="5657850"/>
          <p14:tracePt t="79843" x="8731250" y="5756275"/>
          <p14:tracePt t="79850" x="8769350" y="5854700"/>
          <p14:tracePt t="79859" x="8799513" y="5932488"/>
          <p14:tracePt t="79867" x="8829675" y="6011863"/>
          <p14:tracePt t="79875" x="8858250" y="6110288"/>
          <p14:tracePt t="79883" x="8878888" y="6169025"/>
          <p14:tracePt t="79891" x="8888413" y="6288088"/>
          <p14:tracePt t="79902" x="8907463" y="6356350"/>
          <p14:tracePt t="79907" x="8907463" y="6434138"/>
          <p14:tracePt t="79917" x="8907463" y="6523038"/>
          <p14:tracePt t="79926" x="8907463" y="6562725"/>
          <p14:tracePt t="79933" x="8907463" y="6592888"/>
          <p14:tracePt t="79942" x="8907463" y="6651625"/>
          <p14:tracePt t="79947" x="8878888" y="6691313"/>
          <p14:tracePt t="79955" x="8818563" y="6729413"/>
          <p14:tracePt t="79963" x="8740775" y="6759575"/>
          <p14:tracePt t="79971" x="8670925" y="6759575"/>
          <p14:tracePt t="79979" x="8562975" y="6818313"/>
          <p14:tracePt t="79987" x="8474075" y="6818313"/>
          <p14:tracePt t="79995" x="8337550" y="6827838"/>
          <p14:tracePt t="80003" x="8208963" y="6848475"/>
          <p14:tracePt t="80011" x="8070850" y="6848475"/>
          <p14:tracePt t="80019" x="7962900" y="6848475"/>
          <p14:tracePt t="80027" x="7845425" y="6848475"/>
          <p14:tracePt t="80035" x="7747000" y="6848475"/>
          <p14:tracePt t="80043" x="7726363" y="6848475"/>
          <p14:tracePt t="80052" x="7677150" y="6848475"/>
          <p14:tracePt t="80059" x="7637463" y="6808788"/>
          <p14:tracePt t="80068" x="7608888" y="6778625"/>
          <p14:tracePt t="80075" x="7588250" y="6740525"/>
          <p14:tracePt t="80084" x="7588250" y="6670675"/>
          <p14:tracePt t="80091" x="7550150" y="6572250"/>
          <p14:tracePt t="80100" x="7529513" y="6434138"/>
          <p14:tracePt t="80107" x="7529513" y="6337300"/>
          <p14:tracePt t="80117" x="7529513" y="6267450"/>
          <p14:tracePt t="80124" x="7529513" y="6199188"/>
          <p14:tracePt t="80134" x="7529513" y="6129338"/>
          <p14:tracePt t="80140" x="7550150" y="6070600"/>
          <p14:tracePt t="80147" x="7569200" y="5992813"/>
          <p14:tracePt t="80155" x="7618413" y="5894388"/>
          <p14:tracePt t="80163" x="7648575" y="5854700"/>
          <p14:tracePt t="80171" x="7686675" y="5815013"/>
          <p14:tracePt t="80179" x="7726363" y="5775325"/>
          <p14:tracePt t="80189" x="7766050" y="5735638"/>
          <p14:tracePt t="80195" x="7824788" y="5697538"/>
          <p14:tracePt t="80206" x="7874000" y="5676900"/>
          <p14:tracePt t="80211" x="7904163" y="5667375"/>
          <p14:tracePt t="80220" x="7943850" y="5637213"/>
          <p14:tracePt t="80227" x="7962900" y="5627688"/>
          <p14:tracePt t="80235" x="8002588" y="5618163"/>
          <p14:tracePt t="80243" x="8021638" y="5618163"/>
          <p14:tracePt t="80252" x="8061325" y="5618163"/>
          <p14:tracePt t="80259" x="8101013" y="5618163"/>
          <p14:tracePt t="80267" x="8129588" y="5618163"/>
          <p14:tracePt t="80275" x="8189913" y="5618163"/>
          <p14:tracePt t="80284" x="8218488" y="5618163"/>
          <p14:tracePt t="80291" x="8258175" y="5618163"/>
          <p14:tracePt t="80300" x="8307388" y="5618163"/>
          <p14:tracePt t="80307" x="8356600" y="5618163"/>
          <p14:tracePt t="80316" x="8435975" y="5637213"/>
          <p14:tracePt t="80323" x="8534400" y="5667375"/>
          <p14:tracePt t="80333" x="8572500" y="5707063"/>
          <p14:tracePt t="80339" x="8670925" y="5756275"/>
          <p14:tracePt t="80350" x="8731250" y="5805488"/>
          <p14:tracePt t="80355" x="8789988" y="5903913"/>
          <p14:tracePt t="80363" x="8809038" y="5943600"/>
          <p14:tracePt t="80371" x="8867775" y="6021388"/>
          <p14:tracePt t="80379" x="8897938" y="6100763"/>
          <p14:tracePt t="80388" x="8937625" y="6178550"/>
          <p14:tracePt t="80396" x="8947150" y="6276975"/>
          <p14:tracePt t="80403" x="8966200" y="6365875"/>
          <p14:tracePt t="80411" x="8966200" y="6445250"/>
          <p14:tracePt t="80419" x="8966200" y="6553200"/>
          <p14:tracePt t="80427" x="8966200" y="6611938"/>
          <p14:tracePt t="80435" x="8966200" y="6661150"/>
          <p14:tracePt t="80443" x="8947150" y="6710363"/>
          <p14:tracePt t="80450" x="8916988" y="6789738"/>
          <p14:tracePt t="80459" x="8867775" y="6848475"/>
          <p14:tracePt t="80594" x="7627938" y="6642100"/>
          <p14:tracePt t="80602" x="7519988" y="6532563"/>
          <p14:tracePt t="80611" x="7412038" y="6405563"/>
          <p14:tracePt t="80619" x="7283450" y="6276975"/>
          <p14:tracePt t="80629" x="7215188" y="6149975"/>
          <p14:tracePt t="80634" x="7165975" y="6051550"/>
          <p14:tracePt t="80644" x="7086600" y="5903913"/>
          <p14:tracePt t="80651" x="7077075" y="5834063"/>
          <p14:tracePt t="80659" x="7018338" y="5686425"/>
          <p14:tracePt t="80666" x="7008813" y="5588000"/>
          <p14:tracePt t="80675" x="7008813" y="5500688"/>
          <p14:tracePt t="80683" x="7008813" y="5402263"/>
          <p14:tracePt t="80693" x="7008813" y="5332413"/>
          <p14:tracePt t="80700" x="7008813" y="5283200"/>
          <p14:tracePt t="80707" x="7046913" y="5224463"/>
          <p14:tracePt t="80717" x="7077075" y="5195888"/>
          <p14:tracePt t="80724" x="7116763" y="5156200"/>
          <p14:tracePt t="80734" x="7194550" y="5146675"/>
          <p14:tracePt t="80740" x="7243763" y="5126038"/>
          <p14:tracePt t="80750" x="7332663" y="5126038"/>
          <p14:tracePt t="80755" x="7412038" y="5126038"/>
          <p14:tracePt t="80763" x="7480300" y="5126038"/>
          <p14:tracePt t="80771" x="7550150" y="5126038"/>
          <p14:tracePt t="80779" x="7618413" y="5126038"/>
          <p14:tracePt t="80787" x="7697788" y="5126038"/>
          <p14:tracePt t="80795" x="7726363" y="5126038"/>
          <p14:tracePt t="80802" x="7756525" y="5126038"/>
          <p14:tracePt t="80811" x="7805738" y="5135563"/>
          <p14:tracePt t="80818" x="7815263" y="5146675"/>
          <p14:tracePt t="80955" x="7805738" y="5146675"/>
          <p14:tracePt t="80963" x="7796213" y="5156200"/>
          <p14:tracePt t="80971" x="7785100" y="5156200"/>
          <p14:tracePt t="81307" x="7775575" y="5165725"/>
          <p14:tracePt t="81331" x="7775575" y="5184775"/>
          <p14:tracePt t="81638" x="7747000" y="5205413"/>
          <p14:tracePt t="81659" x="7735888" y="5214938"/>
          <p14:tracePt t="81675" x="7726363" y="5214938"/>
          <p14:tracePt t="81683" x="7697788" y="5214938"/>
          <p14:tracePt t="81690" x="7648575" y="5214938"/>
          <p14:tracePt t="81699" x="7608888" y="5214938"/>
          <p14:tracePt t="81706" x="7539038" y="5214938"/>
          <p14:tracePt t="81714" x="7489825" y="5214938"/>
          <p14:tracePt t="81722" x="7440613" y="5214938"/>
          <p14:tracePt t="81731" x="7381875" y="5214938"/>
          <p14:tracePt t="81738" x="7353300" y="5214938"/>
          <p14:tracePt t="81748" x="7292975" y="5214938"/>
          <p14:tracePt t="81754" x="7243763" y="5214938"/>
          <p14:tracePt t="81762" x="7224713" y="5214938"/>
          <p14:tracePt t="81770" x="7205663" y="5214938"/>
          <p14:tracePt t="81819" x="7194550" y="5224463"/>
          <p14:tracePt t="81827" x="7194550" y="5233988"/>
          <p14:tracePt t="81834" x="7194550" y="5245100"/>
          <p14:tracePt t="81842" x="7194550" y="5254625"/>
          <p14:tracePt t="81859" x="7194550" y="5264150"/>
          <p14:tracePt t="81867" x="7185025" y="5273675"/>
          <p14:tracePt t="81875" x="7185025" y="5283200"/>
          <p14:tracePt t="81915" x="7185025" y="5294313"/>
          <p14:tracePt t="81922" x="7185025" y="5303838"/>
          <p14:tracePt t="81931" x="7185025" y="5343525"/>
          <p14:tracePt t="81938" x="7185025" y="5362575"/>
          <p14:tracePt t="81948" x="7185025" y="5402263"/>
          <p14:tracePt t="81954" x="7185025" y="5421313"/>
          <p14:tracePt t="81962" x="7185025" y="5430838"/>
          <p14:tracePt t="81970" x="7185025" y="5461000"/>
          <p14:tracePt t="81978" x="7185025" y="5470525"/>
          <p14:tracePt t="81986" x="7185025" y="5480050"/>
          <p14:tracePt t="82003" x="7185025" y="5500688"/>
          <p14:tracePt t="82099" x="7175500" y="5500688"/>
          <p14:tracePt t="82107" x="7156450" y="5500688"/>
          <p14:tracePt t="82114" x="7126288" y="5489575"/>
          <p14:tracePt t="82747" x="7116763" y="5489575"/>
          <p14:tracePt t="82755" x="7086600" y="5500688"/>
          <p14:tracePt t="82764" x="7077075" y="5529263"/>
          <p14:tracePt t="82771" x="7077075" y="5549900"/>
          <p14:tracePt t="82779" x="7058025" y="5588000"/>
          <p14:tracePt t="82787" x="7058025" y="5599113"/>
          <p14:tracePt t="82796" x="7046913" y="5627688"/>
          <p14:tracePt t="82803" x="7046913" y="5637213"/>
          <p14:tracePt t="82811" x="7046913" y="5648325"/>
          <p14:tracePt t="82827" x="7037388" y="5686425"/>
          <p14:tracePt t="82835" x="7027863" y="5697538"/>
          <p14:tracePt t="82866" x="7018338" y="5707063"/>
          <p14:tracePt t="82874" x="7018338" y="5726113"/>
          <p14:tracePt t="82883" x="7008813" y="5746750"/>
          <p14:tracePt t="82898" x="7008813" y="5756275"/>
          <p14:tracePt t="82906" x="6997700" y="5795963"/>
          <p14:tracePt t="82914" x="6997700" y="5805488"/>
          <p14:tracePt t="82922" x="6969125" y="5834063"/>
          <p14:tracePt t="82930" x="6969125" y="5845175"/>
          <p14:tracePt t="82938" x="6969125" y="5864225"/>
          <p14:tracePt t="82947" x="6959600" y="5894388"/>
          <p14:tracePt t="82955" x="6959600" y="5903913"/>
          <p14:tracePt t="82964" x="6959600" y="5913438"/>
          <p14:tracePt t="82970" x="6959600" y="5922963"/>
          <p14:tracePt t="82978" x="6959600" y="5953125"/>
          <p14:tracePt t="82986" x="6959600" y="5972175"/>
          <p14:tracePt t="82994" x="6959600" y="5992813"/>
          <p14:tracePt t="83002" x="6959600" y="6002338"/>
          <p14:tracePt t="83019" x="6959600" y="6011863"/>
          <p14:tracePt t="83027" x="6959600" y="6021388"/>
          <p14:tracePt t="83034" x="6959600" y="6051550"/>
          <p14:tracePt t="83042" x="6959600" y="6061075"/>
          <p14:tracePt t="83051" x="6959600" y="6070600"/>
          <p14:tracePt t="83067" x="6959600" y="6110288"/>
          <p14:tracePt t="83075" x="6959600" y="6119813"/>
          <p14:tracePt t="83082" x="6959600" y="6129338"/>
          <p14:tracePt t="83091" x="6959600" y="6149975"/>
          <p14:tracePt t="83139" x="6959600" y="6159500"/>
          <p14:tracePt t="83155" x="6978650" y="6159500"/>
          <p14:tracePt t="83163" x="7008813" y="6149975"/>
          <p14:tracePt t="83171" x="7046913" y="6119813"/>
          <p14:tracePt t="83181" x="7086600" y="6091238"/>
          <p14:tracePt t="83186" x="7135813" y="6070600"/>
          <p14:tracePt t="83195" x="7194550" y="6021388"/>
          <p14:tracePt t="83202" x="7234238" y="5992813"/>
          <p14:tracePt t="83210" x="7273925" y="5953125"/>
          <p14:tracePt t="83218" x="7313613" y="5932488"/>
          <p14:tracePt t="83226" x="7391400" y="5883275"/>
          <p14:tracePt t="83235" x="7440613" y="5854700"/>
          <p14:tracePt t="83242" x="7500938" y="5834063"/>
          <p14:tracePt t="83253" x="7559675" y="5815013"/>
          <p14:tracePt t="83258" x="7588250" y="5805488"/>
          <p14:tracePt t="83265" x="7627938" y="5795963"/>
          <p14:tracePt t="83274" x="7667625" y="5765800"/>
          <p14:tracePt t="83282" x="7697788" y="5756275"/>
          <p14:tracePt t="83289" x="7716838" y="5746750"/>
          <p14:tracePt t="83298" x="7756525" y="5726113"/>
          <p14:tracePt t="83306" x="7796213" y="5686425"/>
          <p14:tracePt t="83314" x="7834313" y="5676900"/>
          <p14:tracePt t="83322" x="7854950" y="5657850"/>
          <p14:tracePt t="83330" x="7883525" y="5627688"/>
          <p14:tracePt t="83338" x="7894638" y="5618163"/>
          <p14:tracePt t="83346" x="7904163" y="5608638"/>
          <p14:tracePt t="83355" x="7923213" y="5588000"/>
          <p14:tracePt t="83379" x="7932738" y="5578475"/>
          <p14:tracePt t="83411" x="7943850" y="5568950"/>
          <p14:tracePt t="83427" x="7943850" y="5529263"/>
          <p14:tracePt t="83435" x="7943850" y="5510213"/>
          <p14:tracePt t="83443" x="7894638" y="5451475"/>
          <p14:tracePt t="83451" x="7824788" y="5353050"/>
          <p14:tracePt t="83459" x="7766050" y="5283200"/>
          <p14:tracePt t="83469" x="7697788" y="5205413"/>
          <p14:tracePt t="83474" x="7618413" y="5116513"/>
          <p14:tracePt t="83482" x="7489825" y="5048250"/>
          <p14:tracePt t="83490" x="7381875" y="4959350"/>
          <p14:tracePt t="83500" x="7332663" y="4929188"/>
          <p14:tracePt t="83506" x="7205663" y="4860925"/>
          <p14:tracePt t="83514" x="7126288" y="4851400"/>
          <p14:tracePt t="83522" x="7086600" y="4830763"/>
          <p14:tracePt t="83530" x="6997700" y="4821238"/>
          <p14:tracePt t="83538" x="6969125" y="4811713"/>
          <p14:tracePt t="83549" x="6910388" y="4791075"/>
          <p14:tracePt t="83554" x="6861175" y="4781550"/>
          <p14:tracePt t="83563" x="6821488" y="4772025"/>
          <p14:tracePt t="83570" x="6751638" y="4741863"/>
          <p14:tracePt t="83580" x="6713538" y="4722813"/>
          <p14:tracePt t="83586" x="6653213" y="4713288"/>
          <p14:tracePt t="83594" x="6615113" y="4703763"/>
          <p14:tracePt t="83604" x="6554788" y="4703763"/>
          <p14:tracePt t="83610" x="6486525" y="4654550"/>
          <p14:tracePt t="83618" x="6397625" y="4633913"/>
          <p14:tracePt t="83626" x="6357938" y="4633913"/>
          <p14:tracePt t="83634" x="6348413" y="4633913"/>
          <p14:tracePt t="83642" x="6319838" y="4633913"/>
          <p14:tracePt t="83651" x="6308725" y="4633913"/>
          <p14:tracePt t="83658" x="6280150" y="4633913"/>
          <p14:tracePt t="83667" x="6259513" y="4633913"/>
          <p14:tracePt t="83674" x="6240463" y="4633913"/>
          <p14:tracePt t="83683" x="6172200" y="4654550"/>
          <p14:tracePt t="83690" x="6111875" y="4673600"/>
          <p14:tracePt t="83698" x="6062663" y="4683125"/>
          <p14:tracePt t="83707" x="6003925" y="4692650"/>
          <p14:tracePt t="83714" x="5945188" y="4741863"/>
          <p14:tracePt t="83722" x="5876925" y="4762500"/>
          <p14:tracePt t="83731" x="5816600" y="4772025"/>
          <p14:tracePt t="83738" x="5748338" y="4772025"/>
          <p14:tracePt t="83747" x="5708650" y="4772025"/>
          <p14:tracePt t="83754" x="5699125" y="4772025"/>
          <p14:tracePt t="83763" x="5680075" y="4772025"/>
          <p14:tracePt t="83780" x="5659438" y="4772025"/>
          <p14:tracePt t="83795" x="5649913" y="4772025"/>
          <p14:tracePt t="83802" x="5630863" y="4772025"/>
          <p14:tracePt t="83810" x="5619750" y="4762500"/>
          <p14:tracePt t="83818" x="5581650" y="4722813"/>
          <p14:tracePt t="83826" x="5570538" y="4713288"/>
          <p14:tracePt t="83837" x="5541963" y="4683125"/>
          <p14:tracePt t="83841" x="5483225" y="4654550"/>
          <p14:tracePt t="83849" x="5443538" y="4614863"/>
          <p14:tracePt t="83858" x="5384800" y="4584700"/>
          <p14:tracePt t="83866" x="5324475" y="4535488"/>
          <p14:tracePt t="83874" x="5265738" y="4516438"/>
          <p14:tracePt t="83882" x="5246688" y="4486275"/>
          <p14:tracePt t="83898" x="5237163" y="4476750"/>
          <p14:tracePt t="83981" x="5226050" y="4467225"/>
          <p14:tracePt t="84013" x="5226050" y="4437063"/>
          <p14:tracePt t="84018" x="5226050" y="4427538"/>
          <p14:tracePt t="84027" x="5226050" y="4387850"/>
          <p14:tracePt t="84035" x="5226050" y="4378325"/>
          <p14:tracePt t="84043" x="5226050" y="4359275"/>
          <p14:tracePt t="84051" x="5226050" y="4319588"/>
          <p14:tracePt t="84059" x="5226050" y="4300538"/>
          <p14:tracePt t="84066" x="5226050" y="4260850"/>
          <p14:tracePt t="84075" x="5207000" y="4191000"/>
          <p14:tracePt t="84083" x="5197475" y="4181475"/>
          <p14:tracePt t="84091" x="5187950" y="4162425"/>
          <p14:tracePt t="84099" x="5187950" y="4152900"/>
          <p14:tracePt t="84107" x="5176838" y="4141788"/>
          <p14:tracePt t="84123" x="5167313" y="4132263"/>
          <p14:tracePt t="84131" x="5157788" y="4132263"/>
          <p14:tracePt t="84148" x="5148263" y="4132263"/>
          <p14:tracePt t="84155" x="5138738" y="4132263"/>
          <p14:tracePt t="84165" x="5127625" y="4132263"/>
          <p14:tracePt t="84171" x="5108575" y="4132263"/>
          <p14:tracePt t="84181" x="5089525" y="4132263"/>
          <p14:tracePt t="84187" x="5078413" y="4141788"/>
          <p14:tracePt t="84197" x="5068888" y="4152900"/>
          <p14:tracePt t="84204" x="5059363" y="4162425"/>
          <p14:tracePt t="84211" x="5040313" y="4191000"/>
          <p14:tracePt t="84227" x="5019675" y="4211638"/>
          <p14:tracePt t="84235" x="5010150" y="4230688"/>
          <p14:tracePt t="84243" x="5000625" y="4260850"/>
          <p14:tracePt t="84251" x="4991100" y="4270375"/>
          <p14:tracePt t="84267" x="4979988" y="4279900"/>
          <p14:tracePt t="84291" x="4979988" y="4289425"/>
          <p14:tracePt t="84315" x="4970463" y="4300538"/>
          <p14:tracePt t="84339" x="4960938" y="4319588"/>
          <p14:tracePt t="84346" x="4930775" y="4338638"/>
          <p14:tracePt t="84354" x="4930775" y="4349750"/>
          <p14:tracePt t="84364" x="4930775" y="4359275"/>
          <p14:tracePt t="84370" x="4921250" y="4398963"/>
          <p14:tracePt t="84384" x="4911725" y="4437063"/>
          <p14:tracePt t="84395" x="4902200" y="4486275"/>
          <p14:tracePt t="84435" x="4902200" y="4495800"/>
          <p14:tracePt t="84443" x="4902200" y="4516438"/>
          <p14:tracePt t="84459" x="4902200" y="4525963"/>
          <p14:tracePt t="84467" x="4930775" y="4525963"/>
          <p14:tracePt t="84475" x="4979988" y="4525963"/>
          <p14:tracePt t="84482" x="5049838" y="4525963"/>
          <p14:tracePt t="84491" x="5127625" y="4506913"/>
          <p14:tracePt t="84501" x="5226050" y="4506913"/>
          <p14:tracePt t="84507" x="5295900" y="4495800"/>
          <p14:tracePt t="84514" x="5394325" y="4457700"/>
          <p14:tracePt t="84523" x="5472113" y="4446588"/>
          <p14:tracePt t="84531" x="5541963" y="4427538"/>
          <p14:tracePt t="84539" x="5570538" y="4427538"/>
          <p14:tracePt t="84548" x="5591175" y="4427538"/>
          <p14:tracePt t="84555" x="5659438" y="4446588"/>
          <p14:tracePt t="84564" x="5689600" y="4476750"/>
          <p14:tracePt t="84571" x="5729288" y="4516438"/>
          <p14:tracePt t="84581" x="5757863" y="4565650"/>
          <p14:tracePt t="84588" x="5788025" y="4643438"/>
          <p14:tracePt t="84598" x="5797550" y="4683125"/>
          <p14:tracePt t="84603" x="5816600" y="4752975"/>
          <p14:tracePt t="84611" x="5827713" y="4870450"/>
          <p14:tracePt t="84619" x="5856288" y="4949825"/>
          <p14:tracePt t="84627" x="5856288" y="5048250"/>
          <p14:tracePt t="84635" x="5856288" y="5097463"/>
          <p14:tracePt t="84643" x="5856288" y="5165725"/>
          <p14:tracePt t="84651" x="5856288" y="5184775"/>
          <p14:tracePt t="84659" x="5856288" y="5245100"/>
          <p14:tracePt t="84667" x="5856288" y="5294313"/>
          <p14:tracePt t="84675" x="5827713" y="5353050"/>
          <p14:tracePt t="84683" x="5816600" y="5402263"/>
          <p14:tracePt t="84691" x="5788025" y="5461000"/>
          <p14:tracePt t="84699" x="5757863" y="5519738"/>
          <p14:tracePt t="84707" x="5718175" y="5578475"/>
          <p14:tracePt t="84714" x="5689600" y="5637213"/>
          <p14:tracePt t="84723" x="5640388" y="5697538"/>
          <p14:tracePt t="84731" x="5610225" y="5746750"/>
          <p14:tracePt t="84739" x="5570538" y="5805488"/>
          <p14:tracePt t="84748" x="5502275" y="5873750"/>
          <p14:tracePt t="84755" x="5483225" y="5894388"/>
          <p14:tracePt t="84765" x="5422900" y="5953125"/>
          <p14:tracePt t="84773" x="5394325" y="5981700"/>
          <p14:tracePt t="84784" x="5384800" y="5981700"/>
          <p14:tracePt t="84787" x="5373688" y="5992813"/>
          <p14:tracePt t="84797" x="5364163" y="5992813"/>
          <p14:tracePt t="84844" x="5335588" y="5992813"/>
          <p14:tracePt t="84851" x="5295900" y="5992813"/>
          <p14:tracePt t="84859" x="5226050" y="5992813"/>
          <p14:tracePt t="84869" x="5176838" y="5981700"/>
          <p14:tracePt t="84875" x="5099050" y="5953125"/>
          <p14:tracePt t="84882" x="5040313" y="5922963"/>
          <p14:tracePt t="84891" x="5019675" y="5913438"/>
          <p14:tracePt t="84899" x="4941888" y="5883275"/>
          <p14:tracePt t="84907" x="4921250" y="5864225"/>
          <p14:tracePt t="84915" x="4892675" y="5834063"/>
          <p14:tracePt t="84923" x="4892675" y="5824538"/>
          <p14:tracePt t="84931" x="4872038" y="5775325"/>
          <p14:tracePt t="84939" x="4852988" y="5746750"/>
          <p14:tracePt t="84948" x="4832350" y="5707063"/>
          <p14:tracePt t="84957" x="4832350" y="5676900"/>
          <p14:tracePt t="84964" x="4822825" y="5657850"/>
          <p14:tracePt t="84973" x="4822825" y="5648325"/>
          <p14:tracePt t="84981" x="4822825" y="5637213"/>
          <p14:tracePt t="84989" x="4822825" y="5627688"/>
          <p14:tracePt t="85052" x="4822825" y="5618163"/>
          <p14:tracePt t="85068" x="4832350" y="5618163"/>
          <p14:tracePt t="85075" x="4852988" y="5618163"/>
          <p14:tracePt t="85083" x="4892675" y="5648325"/>
          <p14:tracePt t="85091" x="4921250" y="5667375"/>
          <p14:tracePt t="85098" x="4930775" y="5707063"/>
          <p14:tracePt t="85107" x="4960938" y="5735638"/>
          <p14:tracePt t="85114" x="5000625" y="5775325"/>
          <p14:tracePt t="85123" x="5019675" y="5795963"/>
          <p14:tracePt t="85132" x="5059363" y="5834063"/>
          <p14:tracePt t="85141" x="5068888" y="5845175"/>
          <p14:tracePt t="85148" x="5078413" y="5854700"/>
          <p14:tracePt t="85157" x="5089525" y="5864225"/>
          <p14:tracePt t="85165" x="5099050" y="5883275"/>
          <p14:tracePt t="85174" x="5108575" y="5913438"/>
          <p14:tracePt t="85181" x="5138738" y="5932488"/>
          <p14:tracePt t="85188" x="5148263" y="5962650"/>
          <p14:tracePt t="85197" x="5157788" y="5981700"/>
          <p14:tracePt t="85203" x="5157788" y="6021388"/>
          <p14:tracePt t="85211" x="5157788" y="6051550"/>
          <p14:tracePt t="85219" x="5157788" y="6080125"/>
          <p14:tracePt t="85227" x="5157788" y="6129338"/>
          <p14:tracePt t="85235" x="5157788" y="6149975"/>
          <p14:tracePt t="85243" x="5157788" y="6189663"/>
          <p14:tracePt t="85251" x="5157788" y="6238875"/>
          <p14:tracePt t="85259" x="5157788" y="6257925"/>
          <p14:tracePt t="85267" x="5148263" y="6297613"/>
          <p14:tracePt t="85275" x="5138738" y="6307138"/>
          <p14:tracePt t="85283" x="5127625" y="6316663"/>
          <p14:tracePt t="85291" x="5118100" y="6326188"/>
          <p14:tracePt t="85307" x="5118100" y="6346825"/>
          <p14:tracePt t="85363" x="5108575" y="6356350"/>
          <p14:tracePt t="85371" x="5099050" y="6356350"/>
          <p14:tracePt t="85379" x="5089525" y="6356350"/>
          <p14:tracePt t="85387" x="5078413" y="6356350"/>
          <p14:tracePt t="85397" x="5059363" y="6356350"/>
          <p14:tracePt t="85403" x="5049838" y="6356350"/>
          <p14:tracePt t="85411" x="5040313" y="6356350"/>
          <p14:tracePt t="85419" x="5029200" y="6356350"/>
          <p14:tracePt t="85427" x="5000625" y="6356350"/>
          <p14:tracePt t="85443" x="4991100" y="6356350"/>
          <p14:tracePt t="85451" x="4979988" y="6356350"/>
          <p14:tracePt t="85459" x="4951413" y="6356350"/>
          <p14:tracePt t="85467" x="4930775" y="6375400"/>
          <p14:tracePt t="85475" x="4921250" y="6384925"/>
          <p14:tracePt t="85491" x="4911725" y="6415088"/>
          <p14:tracePt t="85507" x="4911725" y="6424613"/>
          <p14:tracePt t="85516" x="4881563" y="6473825"/>
          <p14:tracePt t="85523" x="4881563" y="6494463"/>
          <p14:tracePt t="85532" x="4881563" y="6513513"/>
          <p14:tracePt t="85539" x="4881563" y="6543675"/>
          <p14:tracePt t="85548" x="4881563" y="6572250"/>
          <p14:tracePt t="85555" x="4881563" y="6581775"/>
          <p14:tracePt t="85565" x="4881563" y="6592888"/>
          <p14:tracePt t="85581" x="4881563" y="6602413"/>
          <p14:tracePt t="85587" x="4881563" y="6621463"/>
          <p14:tracePt t="85603" x="4881563" y="6630988"/>
          <p14:tracePt t="85611" x="4881563" y="6642100"/>
          <p14:tracePt t="85667" x="4881563" y="6651625"/>
          <p14:tracePt t="85691" x="4921250" y="6651625"/>
          <p14:tracePt t="85698" x="4930775" y="6651625"/>
          <p14:tracePt t="85707" x="4941888" y="6651625"/>
          <p14:tracePt t="85715" x="4970463" y="6651625"/>
          <p14:tracePt t="85723" x="4979988" y="6651625"/>
          <p14:tracePt t="85732" x="5000625" y="6651625"/>
          <p14:tracePt t="85749" x="5040313" y="6651625"/>
          <p14:tracePt t="85755" x="5068888" y="6630988"/>
          <p14:tracePt t="85763" x="5068888" y="6621463"/>
          <p14:tracePt t="85771" x="5068888" y="6572250"/>
          <p14:tracePt t="85781" x="5068888" y="6532563"/>
          <p14:tracePt t="85787" x="5068888" y="6503988"/>
          <p14:tracePt t="85797" x="5068888" y="6445250"/>
          <p14:tracePt t="85803" x="5068888" y="6375400"/>
          <p14:tracePt t="85814" x="5068888" y="6307138"/>
          <p14:tracePt t="85819" x="5068888" y="6257925"/>
          <p14:tracePt t="85832" x="5068888" y="6208713"/>
          <p14:tracePt t="85835" x="5068888" y="6169025"/>
          <p14:tracePt t="85843" x="5068888" y="6129338"/>
          <p14:tracePt t="85851" x="5068888" y="6110288"/>
          <p14:tracePt t="85859" x="5068888" y="6091238"/>
          <p14:tracePt t="85867" x="5068888" y="6061075"/>
          <p14:tracePt t="85877" x="5068888" y="6051550"/>
          <p14:tracePt t="85883" x="5068888" y="6030913"/>
          <p14:tracePt t="85915" x="5068888" y="6021388"/>
          <p14:tracePt t="85947" x="5068888" y="6011863"/>
          <p14:tracePt t="85962" x="5040313" y="6011863"/>
          <p14:tracePt t="85971" x="5029200" y="6021388"/>
          <p14:tracePt t="85978" x="5019675" y="6030913"/>
          <p14:tracePt t="85995" x="5010150" y="6070600"/>
          <p14:tracePt t="86003" x="5000625" y="6080125"/>
          <p14:tracePt t="86013" x="4979988" y="6100763"/>
          <p14:tracePt t="86020" x="4979988" y="6110288"/>
          <p14:tracePt t="86027" x="4970463" y="6129338"/>
          <p14:tracePt t="86035" x="4941888" y="6159500"/>
          <p14:tracePt t="86051" x="4941888" y="6178550"/>
          <p14:tracePt t="86059" x="4941888" y="6199188"/>
          <p14:tracePt t="86067" x="4930775" y="6227763"/>
          <p14:tracePt t="86076" x="4930775" y="6257925"/>
          <p14:tracePt t="86083" x="4921250" y="6297613"/>
          <p14:tracePt t="86091" x="4921250" y="6316663"/>
          <p14:tracePt t="86099" x="4911725" y="6375400"/>
          <p14:tracePt t="86114" x="4911725" y="6415088"/>
          <p14:tracePt t="86123" x="4911725" y="6434138"/>
          <p14:tracePt t="86130" x="4911725" y="6445250"/>
          <p14:tracePt t="86139" x="4911725" y="6464300"/>
          <p14:tracePt t="86155" x="4911725" y="6473825"/>
          <p14:tracePt t="86251" x="4902200" y="6473825"/>
          <p14:tracePt t="86275" x="4892675" y="6473825"/>
          <p14:tracePt t="86298" x="4881563" y="6464300"/>
          <p14:tracePt t="86379" x="4881563" y="6445250"/>
          <p14:tracePt t="86387" x="4881563" y="6434138"/>
          <p14:tracePt t="86395" x="4881563" y="6424613"/>
          <p14:tracePt t="86402" x="4881563" y="6415088"/>
          <p14:tracePt t="86412" x="4881563" y="6375400"/>
          <p14:tracePt t="86418" x="4881563" y="6365875"/>
          <p14:tracePt t="86427" x="4881563" y="6337300"/>
          <p14:tracePt t="86434" x="4892675" y="6297613"/>
          <p14:tracePt t="86442" x="4921250" y="6257925"/>
          <p14:tracePt t="86450" x="4979988" y="6199188"/>
          <p14:tracePt t="86458" x="5019675" y="6159500"/>
          <p14:tracePt t="86466" x="5078413" y="6119813"/>
          <p14:tracePt t="86474" x="5157788" y="6091238"/>
          <p14:tracePt t="86482" x="5197475" y="6070600"/>
          <p14:tracePt t="86490" x="5265738" y="6042025"/>
          <p14:tracePt t="86498" x="5305425" y="6030913"/>
          <p14:tracePt t="86506" x="5324475" y="6030913"/>
          <p14:tracePt t="86514" x="5364163" y="6021388"/>
          <p14:tracePt t="86530" x="5373688" y="6011863"/>
          <p14:tracePt t="86547" x="5384800" y="6002338"/>
          <p14:tracePt t="86554" x="5394325" y="5981700"/>
          <p14:tracePt t="86563" x="5394325" y="5943600"/>
          <p14:tracePt t="86570" x="5394325" y="5903913"/>
          <p14:tracePt t="86578" x="5394325" y="5854700"/>
          <p14:tracePt t="86586" x="5394325" y="5784850"/>
          <p14:tracePt t="86595" x="5394325" y="5735638"/>
          <p14:tracePt t="86602" x="5394325" y="5707063"/>
          <p14:tracePt t="86612" x="5394325" y="5676900"/>
          <p14:tracePt t="86618" x="5384800" y="5637213"/>
          <p14:tracePt t="86631" x="5354638" y="5608638"/>
          <p14:tracePt t="86635" x="5345113" y="5599113"/>
          <p14:tracePt t="86643" x="5314950" y="5568950"/>
          <p14:tracePt t="86652" x="5286375" y="5538788"/>
          <p14:tracePt t="86659" x="5246688" y="5529263"/>
          <p14:tracePt t="86667" x="5207000" y="5489575"/>
          <p14:tracePt t="86674" x="5167313" y="5480050"/>
          <p14:tracePt t="86682" x="5118100" y="5451475"/>
          <p14:tracePt t="86690" x="5078413" y="5421313"/>
          <p14:tracePt t="86698" x="5049838" y="5411788"/>
          <p14:tracePt t="86706" x="5000625" y="5402263"/>
          <p14:tracePt t="86714" x="4979988" y="5391150"/>
          <p14:tracePt t="86722" x="4921250" y="5372100"/>
          <p14:tracePt t="86730" x="4902200" y="5353050"/>
          <p14:tracePt t="86738" x="4892675" y="5353050"/>
          <p14:tracePt t="86746" x="4881563" y="5353050"/>
          <p14:tracePt t="86754" x="4872038" y="5353050"/>
          <p14:tracePt t="86762" x="4862513" y="5353050"/>
          <p14:tracePt t="86770" x="4822825" y="5353050"/>
          <p14:tracePt t="86778" x="4803775" y="5353050"/>
          <p14:tracePt t="86786" x="4764088" y="5353050"/>
          <p14:tracePt t="86795" x="4733925" y="5353050"/>
          <p14:tracePt t="86802" x="4695825" y="5353050"/>
          <p14:tracePt t="86812" x="4635500" y="5362575"/>
          <p14:tracePt t="86818" x="4616450" y="5362575"/>
          <p14:tracePt t="86829" x="4567238" y="5391150"/>
          <p14:tracePt t="86834" x="4527550" y="5430838"/>
          <p14:tracePt t="86842" x="4518025" y="5440363"/>
          <p14:tracePt t="86850" x="4508500" y="5451475"/>
          <p14:tracePt t="86858" x="4497388" y="5461000"/>
          <p14:tracePt t="86869" x="4497388" y="5480050"/>
          <p14:tracePt t="86874" x="4497388" y="5489575"/>
          <p14:tracePt t="86883" x="4497388" y="5529263"/>
          <p14:tracePt t="86891" x="4497388" y="5538788"/>
          <p14:tracePt t="86899" x="4497388" y="5549900"/>
          <p14:tracePt t="86907" x="4497388" y="5578475"/>
          <p14:tracePt t="86915" x="4508500" y="5608638"/>
          <p14:tracePt t="86922" x="4537075" y="5627688"/>
          <p14:tracePt t="86931" x="4557713" y="5657850"/>
          <p14:tracePt t="86938" x="4616450" y="5676900"/>
          <p14:tracePt t="86946" x="4646613" y="5676900"/>
          <p14:tracePt t="86954" x="4705350" y="5707063"/>
          <p14:tracePt t="86962" x="4773613" y="5707063"/>
          <p14:tracePt t="86970" x="4843463" y="5707063"/>
          <p14:tracePt t="86978" x="4921250" y="5707063"/>
          <p14:tracePt t="86986" x="4991100" y="5707063"/>
          <p14:tracePt t="86995" x="5029200" y="5707063"/>
          <p14:tracePt t="87002" x="5049838" y="5697538"/>
          <p14:tracePt t="87015" x="5078413" y="5667375"/>
          <p14:tracePt t="87019" x="5099050" y="5648325"/>
          <p14:tracePt t="87030" x="5127625" y="5618163"/>
          <p14:tracePt t="87036" x="5127625" y="5599113"/>
          <p14:tracePt t="87043" x="5127625" y="5578475"/>
          <p14:tracePt t="87051" x="5127625" y="5529263"/>
          <p14:tracePt t="87059" x="5127625" y="5470525"/>
          <p14:tracePt t="87067" x="5127625" y="5421313"/>
          <p14:tracePt t="87075" x="5127625" y="5402263"/>
          <p14:tracePt t="87083" x="5089525" y="5322888"/>
          <p14:tracePt t="87091" x="5078413" y="5313363"/>
          <p14:tracePt t="87099" x="5059363" y="5264150"/>
          <p14:tracePt t="87107" x="5029200" y="5254625"/>
          <p14:tracePt t="87115" x="5019675" y="5245100"/>
          <p14:tracePt t="87123" x="5010150" y="5233988"/>
          <p14:tracePt t="87131" x="5000625" y="5224463"/>
          <p14:tracePt t="87139" x="4970463" y="5224463"/>
          <p14:tracePt t="87146" x="4930775" y="5224463"/>
          <p14:tracePt t="87155" x="4862513" y="5214938"/>
          <p14:tracePt t="87163" x="4794250" y="5214938"/>
          <p14:tracePt t="87171" x="4695825" y="5214938"/>
          <p14:tracePt t="87180" x="4646613" y="5214938"/>
          <p14:tracePt t="87187" x="4597400" y="5214938"/>
          <p14:tracePt t="87196" x="4557713" y="5214938"/>
          <p14:tracePt t="87204" x="4508500" y="5214938"/>
          <p14:tracePt t="87219" x="4468813" y="5224463"/>
          <p14:tracePt t="87229" x="4459288" y="5233988"/>
          <p14:tracePt t="87236" x="4448175" y="5245100"/>
          <p14:tracePt t="87243" x="4438650" y="5273675"/>
          <p14:tracePt t="87251" x="4438650" y="5283200"/>
          <p14:tracePt t="87259" x="4438650" y="5313363"/>
          <p14:tracePt t="87267" x="4438650" y="5332413"/>
          <p14:tracePt t="87275" x="4438650" y="5372100"/>
          <p14:tracePt t="87283" x="4438650" y="5391150"/>
          <p14:tracePt t="87291" x="4438650" y="5430838"/>
          <p14:tracePt t="87299" x="4438650" y="5451475"/>
          <p14:tracePt t="87307" x="4448175" y="5489575"/>
          <p14:tracePt t="87316" x="4459288" y="5500688"/>
          <p14:tracePt t="87322" x="4487863" y="5538788"/>
          <p14:tracePt t="87330" x="4537075" y="5588000"/>
          <p14:tracePt t="87339" x="4567238" y="5608638"/>
          <p14:tracePt t="87346" x="4606925" y="5648325"/>
          <p14:tracePt t="87355" x="4625975" y="5648325"/>
          <p14:tracePt t="87363" x="4656138" y="5657850"/>
          <p14:tracePt t="87371" x="4705350" y="5657850"/>
          <p14:tracePt t="87380" x="4754563" y="5657850"/>
          <p14:tracePt t="87387" x="4822825" y="5657850"/>
          <p14:tracePt t="87397" x="4911725" y="5657850"/>
          <p14:tracePt t="87403" x="5010150" y="5657850"/>
          <p14:tracePt t="87413" x="5148263" y="5657850"/>
          <p14:tracePt t="87419" x="5286375" y="5657850"/>
          <p14:tracePt t="87430" x="5422900" y="5657850"/>
          <p14:tracePt t="87435" x="5570538" y="5608638"/>
          <p14:tracePt t="87443" x="5708650" y="5578475"/>
          <p14:tracePt t="87451" x="5895975" y="5519738"/>
          <p14:tracePt t="87459" x="6062663" y="5480050"/>
          <p14:tracePt t="87467" x="6249988" y="5421313"/>
          <p14:tracePt t="87475" x="6397625" y="5391150"/>
          <p14:tracePt t="87483" x="6545263" y="5332413"/>
          <p14:tracePt t="87491" x="6683375" y="5322888"/>
          <p14:tracePt t="87499" x="6781800" y="5283200"/>
          <p14:tracePt t="87508" x="6840538" y="5254625"/>
          <p14:tracePt t="87515" x="6929438" y="5254625"/>
          <p14:tracePt t="87523" x="6997700" y="5254625"/>
          <p14:tracePt t="87531" x="7058025" y="5254625"/>
          <p14:tracePt t="87539" x="7086600" y="5254625"/>
          <p14:tracePt t="87548" x="7145338" y="5254625"/>
          <p14:tracePt t="87555" x="7194550" y="5254625"/>
          <p14:tracePt t="87563" x="7234238" y="5264150"/>
          <p14:tracePt t="87571" x="7254875" y="5273675"/>
          <p14:tracePt t="87580" x="7283450" y="5294313"/>
          <p14:tracePt t="87587" x="7323138" y="5332413"/>
          <p14:tracePt t="87596" x="7342188" y="5362575"/>
          <p14:tracePt t="87603" x="7381875" y="5402263"/>
          <p14:tracePt t="87613" x="7470775" y="5480050"/>
          <p14:tracePt t="87621" x="7510463" y="5538788"/>
          <p14:tracePt t="87630" x="7578725" y="5608638"/>
          <p14:tracePt t="87635" x="7637463" y="5667375"/>
          <p14:tracePt t="87643" x="7735888" y="5716588"/>
          <p14:tracePt t="87651" x="7796213" y="5746750"/>
          <p14:tracePt t="87659" x="7874000" y="5795963"/>
          <p14:tracePt t="87667" x="7923213" y="5795963"/>
          <p14:tracePt t="87675" x="8002588" y="5815013"/>
          <p14:tracePt t="87682" x="8070850" y="5815013"/>
          <p14:tracePt t="87691" x="8120063" y="5815013"/>
          <p14:tracePt t="87699" x="8189913" y="5815013"/>
          <p14:tracePt t="87707" x="8228013" y="5815013"/>
          <p14:tracePt t="87715" x="8277225" y="5815013"/>
          <p14:tracePt t="87723" x="8316913" y="5795963"/>
          <p14:tracePt t="87731" x="8337550" y="5765800"/>
          <p14:tracePt t="87739" x="8396288" y="5746750"/>
          <p14:tracePt t="87746" x="8405813" y="5735638"/>
          <p14:tracePt t="87755" x="8415338" y="5707063"/>
          <p14:tracePt t="87763" x="8424863" y="5657850"/>
          <p14:tracePt t="87772" x="8455025" y="5618163"/>
          <p14:tracePt t="87779" x="8455025" y="5578475"/>
          <p14:tracePt t="87787" x="8455025" y="5510213"/>
          <p14:tracePt t="87795" x="8455025" y="5461000"/>
          <p14:tracePt t="87803" x="8424863" y="5402263"/>
          <p14:tracePt t="87814" x="8375650" y="5322888"/>
          <p14:tracePt t="87819" x="8316913" y="5283200"/>
          <p14:tracePt t="87829" x="8239125" y="5233988"/>
          <p14:tracePt t="87836" x="8129588" y="5195888"/>
          <p14:tracePt t="87843" x="8031163" y="5165725"/>
          <p14:tracePt t="87851" x="7913688" y="5146675"/>
          <p14:tracePt t="87859" x="7805738" y="5146675"/>
          <p14:tracePt t="87867" x="7637463" y="5146675"/>
          <p14:tracePt t="87875" x="7529513" y="5146675"/>
          <p14:tracePt t="87883" x="7362825" y="5146675"/>
          <p14:tracePt t="87891" x="7243763" y="5146675"/>
          <p14:tracePt t="87899" x="7126288" y="5175250"/>
          <p14:tracePt t="87907" x="7046913" y="5205413"/>
          <p14:tracePt t="87915" x="6969125" y="5254625"/>
          <p14:tracePt t="87923" x="6929438" y="5283200"/>
          <p14:tracePt t="87931" x="6910388" y="5322888"/>
          <p14:tracePt t="87943" x="6910388" y="5353050"/>
          <p14:tracePt t="87948" x="6889750" y="5381625"/>
          <p14:tracePt t="87957" x="6889750" y="5451475"/>
          <p14:tracePt t="87963" x="6889750" y="5519738"/>
          <p14:tracePt t="87971" x="6889750" y="5608638"/>
          <p14:tracePt t="87979" x="6929438" y="5667375"/>
          <p14:tracePt t="87987" x="6959600" y="5746750"/>
          <p14:tracePt t="87995" x="7018338" y="5795963"/>
          <p14:tracePt t="88003" x="7077075" y="5854700"/>
          <p14:tracePt t="88013" x="7156450" y="5883275"/>
          <p14:tracePt t="88022" x="7234238" y="5922963"/>
          <p14:tracePt t="88029" x="7313613" y="5932488"/>
          <p14:tracePt t="88037" x="7451725" y="5972175"/>
          <p14:tracePt t="88043" x="7550150" y="5972175"/>
          <p14:tracePt t="88051" x="7667625" y="5972175"/>
          <p14:tracePt t="88059" x="7775575" y="5972175"/>
          <p14:tracePt t="88067" x="7874000" y="5972175"/>
          <p14:tracePt t="88075" x="7972425" y="5962650"/>
          <p14:tracePt t="88083" x="8110538" y="5922963"/>
          <p14:tracePt t="88091" x="8239125" y="5873750"/>
          <p14:tracePt t="88099" x="8337550" y="5845175"/>
          <p14:tracePt t="88107" x="8415338" y="5795963"/>
          <p14:tracePt t="88118" x="8474075" y="5746750"/>
          <p14:tracePt t="88123" x="8534400" y="5686425"/>
          <p14:tracePt t="88131" x="8553450" y="5667375"/>
          <p14:tracePt t="88139" x="8583613" y="5568950"/>
          <p14:tracePt t="88147" x="8593138" y="5519738"/>
          <p14:tracePt t="88155" x="8593138" y="5451475"/>
          <p14:tracePt t="88163" x="8593138" y="5391150"/>
          <p14:tracePt t="88171" x="8593138" y="5362575"/>
          <p14:tracePt t="88180" x="8553450" y="5264150"/>
          <p14:tracePt t="88187" x="8513763" y="5205413"/>
          <p14:tracePt t="88195" x="8464550" y="5146675"/>
          <p14:tracePt t="88203" x="8386763" y="5116513"/>
          <p14:tracePt t="88212" x="8307388" y="5086350"/>
          <p14:tracePt t="88222" x="8239125" y="5067300"/>
          <p14:tracePt t="88229" x="8189913" y="5067300"/>
          <p14:tracePt t="88237" x="8091488" y="5057775"/>
          <p14:tracePt t="88245" x="7981950" y="5057775"/>
          <p14:tracePt t="88255" x="7883525" y="5057775"/>
          <p14:tracePt t="88260" x="7747000" y="5057775"/>
          <p14:tracePt t="88267" x="7627938" y="5057775"/>
          <p14:tracePt t="88275" x="7539038" y="5057775"/>
          <p14:tracePt t="88283" x="7412038" y="5097463"/>
          <p14:tracePt t="88291" x="7342188" y="5126038"/>
          <p14:tracePt t="88299" x="7254875" y="5175250"/>
          <p14:tracePt t="88307" x="7194550" y="5245100"/>
          <p14:tracePt t="88315" x="7175500" y="5264150"/>
          <p14:tracePt t="88323" x="7145338" y="5303838"/>
          <p14:tracePt t="88331" x="7145338" y="5353050"/>
          <p14:tracePt t="88339" x="7116763" y="5411788"/>
          <p14:tracePt t="88347" x="7116763" y="5461000"/>
          <p14:tracePt t="88355" x="7116763" y="5510213"/>
          <p14:tracePt t="88363" x="7116763" y="5549900"/>
          <p14:tracePt t="88371" x="7135813" y="5608638"/>
          <p14:tracePt t="88379" x="7165975" y="5648325"/>
          <p14:tracePt t="88387" x="7205663" y="5686425"/>
          <p14:tracePt t="88395" x="7224713" y="5707063"/>
          <p14:tracePt t="88403" x="7264400" y="5707063"/>
          <p14:tracePt t="88413" x="7313613" y="5707063"/>
          <p14:tracePt t="88421" x="7381875" y="5707063"/>
          <p14:tracePt t="88429" x="7431088" y="5707063"/>
          <p14:tracePt t="88439" x="7500938" y="5707063"/>
          <p14:tracePt t="88446" x="7569200" y="5707063"/>
          <p14:tracePt t="88451" x="7599363" y="5697538"/>
          <p14:tracePt t="88459" x="7658100" y="5648325"/>
          <p14:tracePt t="88467" x="7677150" y="5627688"/>
          <p14:tracePt t="88475" x="7716838" y="5568950"/>
          <p14:tracePt t="88483" x="7716838" y="5519738"/>
          <p14:tracePt t="88491" x="7735888" y="5451475"/>
          <p14:tracePt t="88499" x="7735888" y="5353050"/>
          <p14:tracePt t="88507" x="7735888" y="5283200"/>
          <p14:tracePt t="88515" x="7697788" y="5156200"/>
          <p14:tracePt t="88523" x="7578725" y="5027613"/>
          <p14:tracePt t="88531" x="7451725" y="4900613"/>
          <p14:tracePt t="88539" x="7304088" y="4811713"/>
          <p14:tracePt t="88547" x="7135813" y="4732338"/>
          <p14:tracePt t="88555" x="6969125" y="4692650"/>
          <p14:tracePt t="88562" x="6850063" y="4643438"/>
          <p14:tracePt t="88571" x="6683375" y="4605338"/>
          <p14:tracePt t="88579" x="6545263" y="4594225"/>
          <p14:tracePt t="88587" x="6407150" y="4594225"/>
          <p14:tracePt t="88595" x="6280150" y="4535488"/>
          <p14:tracePt t="88603" x="6142038" y="4535488"/>
          <p14:tracePt t="88613" x="6024563" y="4525963"/>
          <p14:tracePt t="88620" x="5954713" y="4506913"/>
          <p14:tracePt t="88632" x="5865813" y="4457700"/>
          <p14:tracePt t="88635" x="5837238" y="4446588"/>
          <p14:tracePt t="88645" x="5778500" y="4408488"/>
          <p14:tracePt t="88654" x="5738813" y="4359275"/>
          <p14:tracePt t="88659" x="5699125" y="4319588"/>
          <p14:tracePt t="88667" x="5668963" y="4270375"/>
          <p14:tracePt t="88675" x="5640388" y="4240213"/>
          <p14:tracePt t="88683" x="5610225" y="4171950"/>
          <p14:tracePt t="88691" x="5551488" y="4083050"/>
          <p14:tracePt t="88699" x="5502275" y="4005263"/>
          <p14:tracePt t="88707" x="5472113" y="3944938"/>
          <p14:tracePt t="88715" x="5434013" y="3906838"/>
          <p14:tracePt t="88723" x="5403850" y="3867150"/>
          <p14:tracePt t="88739" x="5394325" y="3836988"/>
          <p14:tracePt t="88747" x="5364163" y="3808413"/>
          <p14:tracePt t="88755" x="5345113" y="3787775"/>
          <p14:tracePt t="88762" x="5335588" y="3759200"/>
          <p14:tracePt t="88771" x="5275263" y="3698875"/>
          <p14:tracePt t="88778" x="5216525" y="3640138"/>
          <p14:tracePt t="88787" x="5167313" y="3581400"/>
          <p14:tracePt t="88796" x="5127625" y="3541713"/>
          <p14:tracePt t="88806" x="5059363" y="3433763"/>
          <p14:tracePt t="88814" x="5000625" y="3375025"/>
          <p14:tracePt t="88824" x="4951413" y="3316288"/>
          <p14:tracePt t="88832" x="4911725" y="3276600"/>
          <p14:tracePt t="88836" x="4852988" y="3208338"/>
          <p14:tracePt t="88851" x="4843463" y="3197225"/>
          <p14:tracePt t="88886" x="4794250" y="3197225"/>
          <p14:tracePt t="88892" x="4773613" y="3197225"/>
          <p14:tracePt t="88902" x="4733925" y="3197225"/>
          <p14:tracePt t="88907" x="4695825" y="3236913"/>
          <p14:tracePt t="88916" x="4656138" y="3257550"/>
          <p14:tracePt t="88923" x="4597400" y="3316288"/>
          <p14:tracePt t="88931" x="4586288" y="3355975"/>
          <p14:tracePt t="88939" x="4557713" y="3424238"/>
          <p14:tracePt t="88946" x="4557713" y="3492500"/>
          <p14:tracePt t="88955" x="4557713" y="3571875"/>
          <p14:tracePt t="88962" x="4557713" y="3600450"/>
          <p14:tracePt t="88972" x="4557713" y="3709988"/>
          <p14:tracePt t="88978" x="4597400" y="3787775"/>
          <p14:tracePt t="88987" x="4635500" y="3827463"/>
          <p14:tracePt t="88995" x="4724400" y="3916363"/>
          <p14:tracePt t="89003" x="4803775" y="3965575"/>
          <p14:tracePt t="89011" x="4843463" y="3975100"/>
          <p14:tracePt t="89019" x="4872038" y="3994150"/>
          <p14:tracePt t="89029" x="4911725" y="3994150"/>
          <p14:tracePt t="89036" x="4951413" y="3994150"/>
          <p14:tracePt t="89045" x="4960938" y="3994150"/>
          <p14:tracePt t="89052" x="4991100" y="3994150"/>
          <p14:tracePt t="89062" x="5019675" y="3975100"/>
          <p14:tracePt t="89067" x="5029200" y="3956050"/>
          <p14:tracePt t="89076" x="5040313" y="3895725"/>
          <p14:tracePt t="89083" x="5040313" y="3846513"/>
          <p14:tracePt t="89091" x="5040313" y="3778250"/>
          <p14:tracePt t="89099" x="5040313" y="3709988"/>
          <p14:tracePt t="89107" x="5040313" y="3640138"/>
          <p14:tracePt t="89115" x="5040313" y="3562350"/>
          <p14:tracePt t="89123" x="5040313" y="3513138"/>
          <p14:tracePt t="89131" x="4991100" y="3452813"/>
          <p14:tracePt t="89139" x="4970463" y="3414713"/>
          <p14:tracePt t="89149" x="4941888" y="3384550"/>
          <p14:tracePt t="89155" x="4902200" y="3344863"/>
          <p14:tracePt t="89162" x="4862513" y="3335338"/>
          <p14:tracePt t="89171" x="4832350" y="3335338"/>
          <p14:tracePt t="89179" x="4803775" y="3325813"/>
          <p14:tracePt t="89187" x="4754563" y="3325813"/>
          <p14:tracePt t="89195" x="4745038" y="3325813"/>
          <p14:tracePt t="89203" x="4733925" y="3325813"/>
          <p14:tracePt t="89212" x="4705350" y="3325813"/>
          <p14:tracePt t="89219" x="4675188" y="3335338"/>
          <p14:tracePt t="89228" x="4635500" y="3365500"/>
          <p14:tracePt t="89235" x="4625975" y="3375025"/>
          <p14:tracePt t="89245" x="4625975" y="3405188"/>
          <p14:tracePt t="89251" x="4616450" y="3433763"/>
          <p14:tracePt t="89259" x="4616450" y="3473450"/>
          <p14:tracePt t="89267" x="4616450" y="3522663"/>
          <p14:tracePt t="89276" x="4616450" y="3541713"/>
          <p14:tracePt t="89283" x="4616450" y="3590925"/>
          <p14:tracePt t="89291" x="4616450" y="3649663"/>
          <p14:tracePt t="89299" x="4616450" y="3679825"/>
          <p14:tracePt t="89307" x="4646613" y="3738563"/>
          <p14:tracePt t="89316" x="4695825" y="3797300"/>
          <p14:tracePt t="89323" x="4714875" y="3827463"/>
          <p14:tracePt t="89331" x="4773613" y="3886200"/>
          <p14:tracePt t="89339" x="4832350" y="3895725"/>
          <p14:tracePt t="89347" x="4872038" y="3906838"/>
          <p14:tracePt t="89355" x="4921250" y="3906838"/>
          <p14:tracePt t="89363" x="4960938" y="3935413"/>
          <p14:tracePt t="89371" x="4991100" y="3935413"/>
          <p14:tracePt t="89380" x="5029200" y="3935413"/>
          <p14:tracePt t="89387" x="5040313" y="3935413"/>
          <p14:tracePt t="89396" x="5059363" y="3925888"/>
          <p14:tracePt t="89402" x="5059363" y="3895725"/>
          <p14:tracePt t="89412" x="5089525" y="3876675"/>
          <p14:tracePt t="89419" x="5089525" y="3808413"/>
          <p14:tracePt t="89429" x="5089525" y="3759200"/>
          <p14:tracePt t="89436" x="5089525" y="3689350"/>
          <p14:tracePt t="89445" x="5089525" y="3621088"/>
          <p14:tracePt t="89452" x="5078413" y="3492500"/>
          <p14:tracePt t="89462" x="5049838" y="3424238"/>
          <p14:tracePt t="89468" x="4979988" y="3316288"/>
          <p14:tracePt t="89475" x="4911725" y="3236913"/>
          <p14:tracePt t="89483" x="4852988" y="3168650"/>
          <p14:tracePt t="89491" x="4773613" y="3109913"/>
          <p14:tracePt t="89499" x="4714875" y="3079750"/>
          <p14:tracePt t="89507" x="4675188" y="3049588"/>
          <p14:tracePt t="89515" x="4635500" y="3040063"/>
          <p14:tracePt t="89523" x="4597400" y="3040063"/>
          <p14:tracePt t="89531" x="4557713" y="3040063"/>
          <p14:tracePt t="89539" x="4546600" y="3040063"/>
          <p14:tracePt t="89547" x="4527550" y="3040063"/>
          <p14:tracePt t="89555" x="4508500" y="3040063"/>
          <p14:tracePt t="89564" x="4497388" y="3049588"/>
          <p14:tracePt t="89571" x="4487863" y="3060700"/>
          <p14:tracePt t="89578" x="4468813" y="3070225"/>
          <p14:tracePt t="89587" x="4459288" y="3089275"/>
          <p14:tracePt t="89595" x="4429125" y="3148013"/>
          <p14:tracePt t="89605" x="4429125" y="3187700"/>
          <p14:tracePt t="89611" x="4429125" y="3257550"/>
          <p14:tracePt t="89619" x="4429125" y="3306763"/>
          <p14:tracePt t="89628" x="4429125" y="3394075"/>
          <p14:tracePt t="89635" x="4429125" y="3513138"/>
          <p14:tracePt t="89647" x="4429125" y="3600450"/>
          <p14:tracePt t="89651" x="4527550" y="3729038"/>
          <p14:tracePt t="89662" x="4586288" y="3817938"/>
          <p14:tracePt t="89667" x="4656138" y="3895725"/>
          <p14:tracePt t="89677" x="4745038" y="3965575"/>
          <p14:tracePt t="89683" x="4813300" y="3975100"/>
          <p14:tracePt t="89694" x="4881563" y="3975100"/>
          <p14:tracePt t="89698" x="4941888" y="3975100"/>
          <p14:tracePt t="89707" x="5010150" y="3975100"/>
          <p14:tracePt t="89715" x="5029200" y="3975100"/>
          <p14:tracePt t="89723" x="5068888" y="3975100"/>
          <p14:tracePt t="89731" x="5089525" y="3965575"/>
          <p14:tracePt t="89739" x="5099050" y="3916363"/>
          <p14:tracePt t="89747" x="5127625" y="3857625"/>
          <p14:tracePt t="89755" x="5127625" y="3797300"/>
          <p14:tracePt t="89763" x="5127625" y="3738563"/>
          <p14:tracePt t="89771" x="5108575" y="3679825"/>
          <p14:tracePt t="89778" x="5059363" y="3551238"/>
          <p14:tracePt t="89787" x="5010150" y="3473450"/>
          <p14:tracePt t="89795" x="4921250" y="3365500"/>
          <p14:tracePt t="89803" x="4862513" y="3306763"/>
          <p14:tracePt t="89811" x="4773613" y="3236913"/>
          <p14:tracePt t="89819" x="4656138" y="3187700"/>
          <p14:tracePt t="89829" x="4557713" y="3159125"/>
          <p14:tracePt t="89837" x="4459288" y="3159125"/>
          <p14:tracePt t="89846" x="4389438" y="3159125"/>
          <p14:tracePt t="89852" x="4321175" y="3159125"/>
          <p14:tracePt t="89862" x="4271963" y="3159125"/>
          <p14:tracePt t="89868" x="4192588" y="3159125"/>
          <p14:tracePt t="89877" x="4152900" y="3197225"/>
          <p14:tracePt t="89882" x="4075113" y="3267075"/>
          <p14:tracePt t="89891" x="4025900" y="3325813"/>
          <p14:tracePt t="89900" x="4016375" y="3424238"/>
          <p14:tracePt t="89909" x="3995738" y="3492500"/>
          <p14:tracePt t="89915" x="3967163" y="3640138"/>
          <p14:tracePt t="89923" x="3967163" y="3759200"/>
          <p14:tracePt t="89931" x="3967163" y="3895725"/>
          <p14:tracePt t="89941" x="3986213" y="4014788"/>
          <p14:tracePt t="89947" x="4044950" y="4162425"/>
          <p14:tracePt t="89955" x="4094163" y="4279900"/>
          <p14:tracePt t="89963" x="4164013" y="4387850"/>
          <p14:tracePt t="89972" x="4232275" y="4467225"/>
          <p14:tracePt t="89978" x="4291013" y="4525963"/>
          <p14:tracePt t="89987" x="4321175" y="4556125"/>
          <p14:tracePt t="89994" x="4389438" y="4584700"/>
          <p14:tracePt t="90005" x="4468813" y="4614863"/>
          <p14:tracePt t="90011" x="4537075" y="4624388"/>
          <p14:tracePt t="90021" x="4616450" y="4643438"/>
          <p14:tracePt t="90027" x="4665663" y="4654550"/>
          <p14:tracePt t="90037" x="4705350" y="4654550"/>
          <p14:tracePt t="90044" x="4724400" y="4654550"/>
          <p14:tracePt t="90052" x="4764088" y="4654550"/>
          <p14:tracePt t="90061" x="4794250" y="4654550"/>
          <p14:tracePt t="90068" x="4803775" y="4643438"/>
          <p14:tracePt t="90075" x="4803775" y="4614863"/>
          <p14:tracePt t="90083" x="4803775" y="4565650"/>
          <p14:tracePt t="90091" x="4803775" y="4535488"/>
          <p14:tracePt t="90099" x="4803775" y="4506913"/>
          <p14:tracePt t="90107" x="4803775" y="4495800"/>
          <p14:tracePt t="90114" x="4803775" y="4486275"/>
          <p14:tracePt t="90123" x="4803775" y="4476750"/>
          <p14:tracePt t="90131" x="4794250" y="4476750"/>
          <p14:tracePt t="90139" x="4764088" y="4476750"/>
          <p14:tracePt t="90147" x="4714875" y="4476750"/>
          <p14:tracePt t="90155" x="4665663" y="4476750"/>
          <p14:tracePt t="90163" x="4625975" y="4516438"/>
          <p14:tracePt t="90171" x="4597400" y="4575175"/>
          <p14:tracePt t="90178" x="4537075" y="4703763"/>
          <p14:tracePt t="90187" x="4508500" y="4802188"/>
          <p14:tracePt t="90195" x="4478338" y="4919663"/>
          <p14:tracePt t="90203" x="4478338" y="5018088"/>
          <p14:tracePt t="90211" x="4459288" y="5135563"/>
          <p14:tracePt t="90220" x="4459288" y="5245100"/>
          <p14:tracePt t="90228" x="4459288" y="5343525"/>
          <p14:tracePt t="90236" x="4459288" y="5461000"/>
          <p14:tracePt t="90244" x="4459288" y="5549900"/>
          <p14:tracePt t="90254" x="4527550" y="5637213"/>
          <p14:tracePt t="90262" x="4597400" y="5716588"/>
          <p14:tracePt t="90268" x="4625975" y="5756275"/>
          <p14:tracePt t="90278" x="4675188" y="5795963"/>
          <p14:tracePt t="90285" x="4714875" y="5795963"/>
          <p14:tracePt t="90290" x="4783138" y="5815013"/>
          <p14:tracePt t="90299" x="4852988" y="5815013"/>
          <p14:tracePt t="90307" x="4911725" y="5815013"/>
          <p14:tracePt t="90315" x="5000625" y="5815013"/>
          <p14:tracePt t="90323" x="5049838" y="5815013"/>
          <p14:tracePt t="90331" x="5118100" y="5815013"/>
          <p14:tracePt t="90339" x="5187950" y="5815013"/>
          <p14:tracePt t="90347" x="5246688" y="5775325"/>
          <p14:tracePt t="90355" x="5286375" y="5756275"/>
          <p14:tracePt t="90362" x="5295900" y="5716588"/>
          <p14:tracePt t="90373" x="5314950" y="5667375"/>
          <p14:tracePt t="90382" x="5345113" y="5588000"/>
          <p14:tracePt t="90390" x="5345113" y="5489575"/>
          <p14:tracePt t="90396" x="5345113" y="5421313"/>
          <p14:tracePt t="90404" x="5295900" y="5294313"/>
          <p14:tracePt t="90411" x="5207000" y="5175250"/>
          <p14:tracePt t="90419" x="5118100" y="5067300"/>
          <p14:tracePt t="90428" x="5068888" y="5037138"/>
          <p14:tracePt t="90435" x="4979988" y="4968875"/>
          <p14:tracePt t="90444" x="4881563" y="4959350"/>
          <p14:tracePt t="90455" x="4764088" y="4919663"/>
          <p14:tracePt t="90462" x="4675188" y="4919663"/>
          <p14:tracePt t="90466" x="4537075" y="4919663"/>
          <p14:tracePt t="90478" x="4459288" y="4919663"/>
          <p14:tracePt t="90484" x="4349750" y="4919663"/>
          <p14:tracePt t="90491" x="4271963" y="4938713"/>
          <p14:tracePt t="90499" x="4192588" y="4959350"/>
          <p14:tracePt t="90507" x="4133850" y="4999038"/>
          <p14:tracePt t="90515" x="4124325" y="5008563"/>
          <p14:tracePt t="90522" x="4114800" y="5057775"/>
          <p14:tracePt t="90531" x="4094163" y="5097463"/>
          <p14:tracePt t="90539" x="4094163" y="5165725"/>
          <p14:tracePt t="90549" x="4094163" y="5233988"/>
          <p14:tracePt t="90555" x="4094163" y="5303838"/>
          <p14:tracePt t="90563" x="4133850" y="5381625"/>
          <p14:tracePt t="90571" x="4192588" y="5489575"/>
          <p14:tracePt t="90579" x="4232275" y="5529263"/>
          <p14:tracePt t="90587" x="4311650" y="5608638"/>
          <p14:tracePt t="90594" x="4419600" y="5676900"/>
          <p14:tracePt t="90603" x="4518025" y="5716588"/>
          <p14:tracePt t="90612" x="4635500" y="5746750"/>
          <p14:tracePt t="90619" x="4733925" y="5746750"/>
          <p14:tracePt t="90630" x="4872038" y="5765800"/>
          <p14:tracePt t="90635" x="4991100" y="5765800"/>
          <p14:tracePt t="90644" x="5148263" y="5765800"/>
          <p14:tracePt t="90651" x="5216525" y="5765800"/>
          <p14:tracePt t="90661" x="5265738" y="5765800"/>
          <p14:tracePt t="90668" x="5305425" y="5735638"/>
          <p14:tracePt t="90677" x="5373688" y="5686425"/>
          <p14:tracePt t="90684" x="5394325" y="5657850"/>
          <p14:tracePt t="90691" x="5422900" y="5578475"/>
          <p14:tracePt t="90699" x="5443538" y="5510213"/>
          <p14:tracePt t="90707" x="5443538" y="5391150"/>
          <p14:tracePt t="90715" x="5443538" y="5294313"/>
          <p14:tracePt t="90723" x="5413375" y="5195888"/>
          <p14:tracePt t="90731" x="5345113" y="5008563"/>
          <p14:tracePt t="90739" x="5295900" y="4929188"/>
          <p14:tracePt t="90747" x="5197475" y="4802188"/>
          <p14:tracePt t="90755" x="5138738" y="4752975"/>
          <p14:tracePt t="90763" x="5040313" y="4683125"/>
          <p14:tracePt t="90771" x="4979988" y="4673600"/>
          <p14:tracePt t="90781" x="4911725" y="4654550"/>
          <p14:tracePt t="90787" x="4832350" y="4643438"/>
          <p14:tracePt t="90795" x="4783138" y="4643438"/>
          <p14:tracePt t="90803" x="4733925" y="4643438"/>
          <p14:tracePt t="90814" x="4695825" y="4643438"/>
          <p14:tracePt t="90820" x="4635500" y="4673600"/>
          <p14:tracePt t="90827" x="4597400" y="4713288"/>
          <p14:tracePt t="90835" x="4576763" y="4741863"/>
          <p14:tracePt t="90845" x="4546600" y="4830763"/>
          <p14:tracePt t="90851" x="4518025" y="4889500"/>
          <p14:tracePt t="90861" x="4478338" y="4987925"/>
          <p14:tracePt t="90867" x="4478338" y="5037138"/>
          <p14:tracePt t="90879" x="4478338" y="5106988"/>
          <p14:tracePt t="90883" x="4478338" y="5156200"/>
          <p14:tracePt t="90891" x="4478338" y="5195888"/>
          <p14:tracePt t="90899" x="4478338" y="5245100"/>
          <p14:tracePt t="90907" x="4478338" y="5283200"/>
          <p14:tracePt t="90915" x="4518025" y="5322888"/>
          <p14:tracePt t="90923" x="4557713" y="5362575"/>
          <p14:tracePt t="90931" x="4606925" y="5372100"/>
          <p14:tracePt t="90939" x="4724400" y="5372100"/>
          <p14:tracePt t="90947" x="4813300" y="5372100"/>
          <p14:tracePt t="90957" x="4911725" y="5372100"/>
          <p14:tracePt t="90962" x="5068888" y="5372100"/>
          <p14:tracePt t="90971" x="5187950" y="5372100"/>
          <p14:tracePt t="90980" x="5305425" y="5372100"/>
          <p14:tracePt t="90988" x="5403850" y="5332413"/>
          <p14:tracePt t="90994" x="5462588" y="5294313"/>
          <p14:tracePt t="91003" x="5521325" y="5245100"/>
          <p14:tracePt t="91011" x="5551488" y="5205413"/>
          <p14:tracePt t="91019" x="5561013" y="5165725"/>
          <p14:tracePt t="91029" x="5561013" y="5097463"/>
          <p14:tracePt t="91038" x="5561013" y="5067300"/>
          <p14:tracePt t="91045" x="5561013" y="4999038"/>
          <p14:tracePt t="91052" x="5521325" y="4910138"/>
          <p14:tracePt t="91061" x="5483225" y="4889500"/>
          <p14:tracePt t="91068" x="5462588" y="4851400"/>
          <p14:tracePt t="91079" x="5403850" y="4840288"/>
          <p14:tracePt t="91083" x="5305425" y="4821238"/>
          <p14:tracePt t="91091" x="5237163" y="4802188"/>
          <p14:tracePt t="91101" x="5089525" y="4791075"/>
          <p14:tracePt t="91109" x="4979988" y="4791075"/>
          <p14:tracePt t="91114" x="4843463" y="4791075"/>
          <p14:tracePt t="91123" x="4764088" y="4791075"/>
          <p14:tracePt t="91131" x="4714875" y="4791075"/>
          <p14:tracePt t="91139" x="4656138" y="4830763"/>
          <p14:tracePt t="91147" x="4597400" y="4879975"/>
          <p14:tracePt t="91155" x="4586288" y="4900613"/>
          <p14:tracePt t="91163" x="4586288" y="4938713"/>
          <p14:tracePt t="91171" x="4586288" y="4987925"/>
          <p14:tracePt t="91179" x="4586288" y="5048250"/>
          <p14:tracePt t="91187" x="4586288" y="5116513"/>
          <p14:tracePt t="91195" x="4586288" y="5146675"/>
          <p14:tracePt t="91203" x="4616450" y="5224463"/>
          <p14:tracePt t="91211" x="4665663" y="5283200"/>
          <p14:tracePt t="91219" x="4705350" y="5322888"/>
          <p14:tracePt t="91227" x="4745038" y="5362575"/>
          <p14:tracePt t="91235" x="4783138" y="5372100"/>
          <p14:tracePt t="91244" x="4813300" y="5372100"/>
          <p14:tracePt t="91252" x="4843463" y="5372100"/>
          <p14:tracePt t="91261" x="4872038" y="5372100"/>
          <p14:tracePt t="91268" x="4881563" y="5372100"/>
          <p14:tracePt t="91279" x="4921250" y="5372100"/>
          <p14:tracePt t="91283" x="4930775" y="5372100"/>
          <p14:tracePt t="91291" x="4960938" y="5362575"/>
          <p14:tracePt t="91299" x="4991100" y="5343525"/>
          <p14:tracePt t="91307" x="5000625" y="5283200"/>
          <p14:tracePt t="91315" x="5029200" y="5205413"/>
          <p14:tracePt t="91322" x="5029200" y="5156200"/>
          <p14:tracePt t="91331" x="5059363" y="5097463"/>
          <p14:tracePt t="91339" x="5068888" y="5048250"/>
          <p14:tracePt t="91347" x="5068888" y="5008563"/>
          <p14:tracePt t="91356" x="5068888" y="4987925"/>
          <p14:tracePt t="91363" x="5068888" y="4968875"/>
          <p14:tracePt t="91371" x="5068888" y="4959350"/>
          <p14:tracePt t="91380" x="5068888" y="4949825"/>
          <p14:tracePt t="91394" x="5068888" y="4938713"/>
          <p14:tracePt t="91515" x="5068888" y="4929188"/>
          <p14:tracePt t="91531" x="5059363" y="4929188"/>
          <p14:tracePt t="91539" x="5049838" y="4929188"/>
          <p14:tracePt t="96829" x="4979988" y="4929188"/>
          <p14:tracePt t="96835" x="4921250" y="4959350"/>
          <p14:tracePt t="96842" x="4911725" y="4968875"/>
          <p14:tracePt t="96922" x="4930775" y="4968875"/>
          <p14:tracePt t="96930" x="5019675" y="4949825"/>
          <p14:tracePt t="96941" x="5167313" y="4910138"/>
          <p14:tracePt t="96946" x="5354638" y="4860925"/>
          <p14:tracePt t="96956" x="5591175" y="4802188"/>
          <p14:tracePt t="96962" x="5797550" y="4741863"/>
          <p14:tracePt t="96971" x="6062663" y="4683125"/>
          <p14:tracePt t="96978" x="6329363" y="4643438"/>
          <p14:tracePt t="96987" x="6554788" y="4624388"/>
          <p14:tracePt t="96996" x="6781800" y="4584700"/>
          <p14:tracePt t="97002" x="7046913" y="4545013"/>
          <p14:tracePt t="97010" x="7224713" y="4545013"/>
          <p14:tracePt t="97017" x="7431088" y="4525963"/>
          <p14:tracePt t="97026" x="7618413" y="4525963"/>
          <p14:tracePt t="97034" x="7824788" y="4467225"/>
          <p14:tracePt t="97042" x="7972425" y="4446588"/>
          <p14:tracePt t="97050" x="8091488" y="4427538"/>
          <p14:tracePt t="97059" x="8228013" y="4378325"/>
          <p14:tracePt t="97066" x="8356600" y="4338638"/>
          <p14:tracePt t="97074" x="8485188" y="4251325"/>
          <p14:tracePt t="97081" x="8583613" y="4162425"/>
          <p14:tracePt t="97090" x="8691563" y="4054475"/>
          <p14:tracePt t="97098" x="8759825" y="3935413"/>
          <p14:tracePt t="97106" x="8809038" y="3857625"/>
          <p14:tracePt t="97113" x="8888413" y="3729038"/>
          <p14:tracePt t="97122" x="8977313" y="3581400"/>
          <p14:tracePt t="97130" x="9045575" y="3433763"/>
          <p14:tracePt t="97138" x="9124950" y="3306763"/>
          <p14:tracePt t="97285" x="8937625" y="679450"/>
          <p14:tracePt t="97291" x="8789988" y="541338"/>
          <p14:tracePt t="97299" x="8661400" y="452438"/>
          <p14:tracePt t="97307" x="8572500" y="374650"/>
          <p14:tracePt t="97315" x="8464550" y="285750"/>
          <p14:tracePt t="97324" x="8366125" y="196850"/>
          <p14:tracePt t="97331" x="8277225" y="107950"/>
          <p14:tracePt t="97341" x="8178800" y="3968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0448" y="928670"/>
            <a:ext cx="6429388" cy="830997"/>
          </a:xfrm>
          <a:prstGeom prst="rect">
            <a:avLst/>
          </a:prstGeom>
        </p:spPr>
        <p:txBody>
          <a:bodyPr wrap="square">
            <a:spAutoFit/>
          </a:bodyPr>
          <a:lstStyle/>
          <a:p>
            <a:pPr algn="just"/>
            <a:r>
              <a:rPr lang="en-US" sz="2400" b="1" dirty="0">
                <a:solidFill>
                  <a:srgbClr val="FF0000"/>
                </a:solidFill>
                <a:highlight>
                  <a:srgbClr val="FFFF00"/>
                </a:highlight>
              </a:rPr>
              <a:t>SERS</a:t>
            </a:r>
            <a:r>
              <a:rPr lang="en-US" sz="2400" b="1" dirty="0">
                <a:solidFill>
                  <a:srgbClr val="FF0000"/>
                </a:solidFill>
              </a:rPr>
              <a:t> </a:t>
            </a:r>
            <a:r>
              <a:rPr lang="en-US" sz="2400" b="1" dirty="0" err="1">
                <a:solidFill>
                  <a:srgbClr val="FF0000"/>
                </a:solidFill>
              </a:rPr>
              <a:t>Rivelazione</a:t>
            </a:r>
            <a:r>
              <a:rPr lang="en-US" sz="2400" b="1" dirty="0">
                <a:solidFill>
                  <a:srgbClr val="FF0000"/>
                </a:solidFill>
              </a:rPr>
              <a:t> di BP e 4MBP </a:t>
            </a:r>
            <a:r>
              <a:rPr lang="en-US" sz="2400" b="1" dirty="0" err="1">
                <a:solidFill>
                  <a:srgbClr val="FF0000"/>
                </a:solidFill>
              </a:rPr>
              <a:t>funzionalizzati</a:t>
            </a:r>
            <a:r>
              <a:rPr lang="en-US" sz="2400" b="1" dirty="0">
                <a:solidFill>
                  <a:srgbClr val="FF0000"/>
                </a:solidFill>
              </a:rPr>
              <a:t> </a:t>
            </a:r>
            <a:r>
              <a:rPr lang="en-US" sz="2400" b="1" dirty="0" err="1">
                <a:solidFill>
                  <a:srgbClr val="FF0000"/>
                </a:solidFill>
              </a:rPr>
              <a:t>su</a:t>
            </a:r>
            <a:r>
              <a:rPr lang="en-US" sz="2400" b="1" dirty="0">
                <a:solidFill>
                  <a:srgbClr val="FF0000"/>
                </a:solidFill>
              </a:rPr>
              <a:t> </a:t>
            </a:r>
            <a:r>
              <a:rPr lang="en-US" sz="2400" b="1" dirty="0" err="1">
                <a:solidFill>
                  <a:srgbClr val="FF0000"/>
                </a:solidFill>
              </a:rPr>
              <a:t>nanoparticelle</a:t>
            </a:r>
            <a:r>
              <a:rPr lang="en-US" sz="2400" b="1" dirty="0">
                <a:solidFill>
                  <a:srgbClr val="FF0000"/>
                </a:solidFill>
              </a:rPr>
              <a:t> di Ag sui </a:t>
            </a:r>
            <a:r>
              <a:rPr lang="en-US" sz="2400" b="1" dirty="0" err="1">
                <a:solidFill>
                  <a:srgbClr val="FF0000"/>
                </a:solidFill>
              </a:rPr>
              <a:t>cereali</a:t>
            </a:r>
            <a:r>
              <a:rPr lang="en-US" sz="2400" b="1" dirty="0">
                <a:solidFill>
                  <a:srgbClr val="FF0000"/>
                </a:solidFill>
              </a:rPr>
              <a:t> da </a:t>
            </a:r>
            <a:r>
              <a:rPr lang="en-US" sz="2400" b="1" dirty="0" err="1">
                <a:solidFill>
                  <a:srgbClr val="FF0000"/>
                </a:solidFill>
              </a:rPr>
              <a:t>colazione</a:t>
            </a:r>
            <a:endParaRPr lang="it-IT" sz="2400" b="1" dirty="0">
              <a:solidFill>
                <a:srgbClr val="FF0000"/>
              </a:solidFill>
            </a:endParaRPr>
          </a:p>
        </p:txBody>
      </p:sp>
      <p:pic>
        <p:nvPicPr>
          <p:cNvPr id="188420" name="Picture 4"/>
          <p:cNvPicPr>
            <a:picLocks noChangeAspect="1" noChangeArrowheads="1"/>
          </p:cNvPicPr>
          <p:nvPr/>
        </p:nvPicPr>
        <p:blipFill>
          <a:blip r:embed="rId4"/>
          <a:srcRect b="50768"/>
          <a:stretch>
            <a:fillRect/>
          </a:stretch>
        </p:blipFill>
        <p:spPr bwMode="auto">
          <a:xfrm>
            <a:off x="5688418" y="1458862"/>
            <a:ext cx="3455581" cy="3184559"/>
          </a:xfrm>
          <a:prstGeom prst="rect">
            <a:avLst/>
          </a:prstGeom>
          <a:noFill/>
          <a:ln w="9525">
            <a:noFill/>
            <a:miter lim="800000"/>
            <a:headEnd/>
            <a:tailEnd/>
          </a:ln>
          <a:effectLst/>
        </p:spPr>
      </p:pic>
      <p:sp>
        <p:nvSpPr>
          <p:cNvPr id="7" name="Rettangolo 6"/>
          <p:cNvSpPr/>
          <p:nvPr/>
        </p:nvSpPr>
        <p:spPr>
          <a:xfrm>
            <a:off x="71438" y="1895151"/>
            <a:ext cx="5429256" cy="1938992"/>
          </a:xfrm>
          <a:prstGeom prst="rect">
            <a:avLst/>
          </a:prstGeom>
        </p:spPr>
        <p:txBody>
          <a:bodyPr wrap="square">
            <a:spAutoFit/>
          </a:bodyPr>
          <a:lstStyle/>
          <a:p>
            <a:r>
              <a:rPr lang="en-US" sz="2400" b="1" dirty="0" err="1"/>
              <a:t>benzofenone</a:t>
            </a:r>
            <a:r>
              <a:rPr lang="en-US" sz="2400" b="1" dirty="0"/>
              <a:t> (BP) e 4 </a:t>
            </a:r>
            <a:r>
              <a:rPr lang="en-US" sz="2400" b="1" dirty="0" err="1"/>
              <a:t>metilbenzofenone</a:t>
            </a:r>
            <a:r>
              <a:rPr lang="en-US" sz="2400" b="1" dirty="0"/>
              <a:t> (4MBP)  </a:t>
            </a:r>
            <a:r>
              <a:rPr lang="en-US" sz="2400" b="1" dirty="0" err="1"/>
              <a:t>si</a:t>
            </a:r>
            <a:r>
              <a:rPr lang="en-US" sz="2400" b="1" dirty="0"/>
              <a:t> </a:t>
            </a:r>
            <a:r>
              <a:rPr lang="en-US" sz="2400" b="1" dirty="0" err="1"/>
              <a:t>trovano</a:t>
            </a:r>
            <a:r>
              <a:rPr lang="en-US" sz="2400" b="1" dirty="0"/>
              <a:t> </a:t>
            </a:r>
            <a:r>
              <a:rPr lang="en-US" sz="2400" b="1" dirty="0" err="1"/>
              <a:t>negli</a:t>
            </a:r>
            <a:r>
              <a:rPr lang="en-US" sz="2400" b="1" dirty="0"/>
              <a:t> </a:t>
            </a:r>
            <a:r>
              <a:rPr lang="en-US" sz="2400" b="1" dirty="0" err="1"/>
              <a:t>inchiostri</a:t>
            </a:r>
            <a:r>
              <a:rPr lang="en-US" sz="2400" b="1" dirty="0"/>
              <a:t> </a:t>
            </a:r>
            <a:r>
              <a:rPr lang="en-US" sz="2400" b="1" dirty="0" err="1"/>
              <a:t>delle</a:t>
            </a:r>
            <a:r>
              <a:rPr lang="en-US" sz="2400" b="1" dirty="0"/>
              <a:t> </a:t>
            </a:r>
            <a:r>
              <a:rPr lang="en-US" sz="2400" b="1" dirty="0" err="1"/>
              <a:t>confezioni</a:t>
            </a:r>
            <a:r>
              <a:rPr lang="en-US" sz="2400" b="1" dirty="0"/>
              <a:t> ed </a:t>
            </a:r>
            <a:r>
              <a:rPr lang="en-US" sz="2400" b="1" dirty="0" err="1"/>
              <a:t>essendo</a:t>
            </a:r>
            <a:r>
              <a:rPr lang="en-US" sz="2400" b="1" dirty="0"/>
              <a:t> </a:t>
            </a:r>
            <a:r>
              <a:rPr lang="en-US" sz="2400" b="1" dirty="0" err="1"/>
              <a:t>volatili</a:t>
            </a:r>
            <a:r>
              <a:rPr lang="en-US" sz="2400" b="1" dirty="0"/>
              <a:t> </a:t>
            </a:r>
            <a:r>
              <a:rPr lang="en-US" sz="2400" b="1" dirty="0" err="1"/>
              <a:t>possono</a:t>
            </a:r>
            <a:r>
              <a:rPr lang="en-US" sz="2400" b="1" dirty="0"/>
              <a:t> </a:t>
            </a:r>
            <a:r>
              <a:rPr lang="en-US" sz="2400" b="1" dirty="0" err="1"/>
              <a:t>migrare</a:t>
            </a:r>
            <a:r>
              <a:rPr lang="en-US" sz="2400" b="1" dirty="0"/>
              <a:t> </a:t>
            </a:r>
            <a:r>
              <a:rPr lang="en-US" sz="2400" b="1" dirty="0" err="1"/>
              <a:t>sugli</a:t>
            </a:r>
            <a:r>
              <a:rPr lang="en-US" sz="2400" b="1" dirty="0"/>
              <a:t> </a:t>
            </a:r>
            <a:r>
              <a:rPr lang="en-US" sz="2400" b="1" dirty="0" err="1"/>
              <a:t>alimenti</a:t>
            </a:r>
            <a:r>
              <a:rPr lang="en-US" sz="2400" b="1" dirty="0"/>
              <a:t>: </a:t>
            </a:r>
            <a:r>
              <a:rPr lang="en-US" sz="2400" b="1" dirty="0" err="1"/>
              <a:t>ritrovati</a:t>
            </a:r>
            <a:r>
              <a:rPr lang="en-US" sz="2400" b="1" dirty="0"/>
              <a:t> sui </a:t>
            </a:r>
            <a:r>
              <a:rPr lang="en-US" sz="2400" b="1" dirty="0" err="1"/>
              <a:t>cereali</a:t>
            </a:r>
            <a:r>
              <a:rPr lang="en-US" sz="2400" b="1" dirty="0"/>
              <a:t> </a:t>
            </a:r>
            <a:r>
              <a:rPr lang="en-US" sz="2400" b="1" dirty="0" err="1"/>
              <a:t>della</a:t>
            </a:r>
            <a:r>
              <a:rPr lang="en-US" sz="2400" b="1" dirty="0"/>
              <a:t> </a:t>
            </a:r>
            <a:r>
              <a:rPr lang="en-US" sz="2400" b="1" dirty="0" err="1"/>
              <a:t>colazione</a:t>
            </a:r>
            <a:r>
              <a:rPr lang="en-US" sz="2400" b="1" dirty="0"/>
              <a:t> 678 ppm</a:t>
            </a:r>
            <a:endParaRPr lang="it-IT" sz="2400" dirty="0"/>
          </a:p>
        </p:txBody>
      </p:sp>
      <p:pic>
        <p:nvPicPr>
          <p:cNvPr id="10" name="Picture 13" descr="figura2"/>
          <p:cNvPicPr>
            <a:picLocks noChangeAspect="1" noChangeArrowheads="1"/>
          </p:cNvPicPr>
          <p:nvPr/>
        </p:nvPicPr>
        <p:blipFill>
          <a:blip r:embed="rId5" cstate="print"/>
          <a:srcRect r="36870" b="25070"/>
          <a:stretch>
            <a:fillRect/>
          </a:stretch>
        </p:blipFill>
        <p:spPr bwMode="auto">
          <a:xfrm>
            <a:off x="3929058" y="4357694"/>
            <a:ext cx="2000264" cy="1571636"/>
          </a:xfrm>
          <a:prstGeom prst="rect">
            <a:avLst/>
          </a:prstGeom>
          <a:noFill/>
          <a:ln w="9525">
            <a:noFill/>
            <a:miter lim="800000"/>
            <a:headEnd/>
            <a:tailEnd/>
          </a:ln>
        </p:spPr>
      </p:pic>
      <p:sp>
        <p:nvSpPr>
          <p:cNvPr id="13" name="Rettangolo 12"/>
          <p:cNvSpPr/>
          <p:nvPr/>
        </p:nvSpPr>
        <p:spPr>
          <a:xfrm>
            <a:off x="308344" y="5934670"/>
            <a:ext cx="8835656" cy="923330"/>
          </a:xfrm>
          <a:prstGeom prst="rect">
            <a:avLst/>
          </a:prstGeom>
        </p:spPr>
        <p:txBody>
          <a:bodyPr wrap="square">
            <a:spAutoFit/>
          </a:bodyPr>
          <a:lstStyle/>
          <a:p>
            <a:r>
              <a:rPr lang="it-IT" b="1" dirty="0" err="1"/>
              <a:t>Lucigenina</a:t>
            </a:r>
            <a:r>
              <a:rPr lang="it-IT" b="1" dirty="0"/>
              <a:t>  (N,N0-dimethyl </a:t>
            </a:r>
            <a:r>
              <a:rPr lang="en-US" b="1" dirty="0"/>
              <a:t>9,9-biacridinium dinitrate) </a:t>
            </a:r>
            <a:r>
              <a:rPr lang="en-US" b="1" dirty="0" err="1"/>
              <a:t>adsorbita</a:t>
            </a:r>
            <a:r>
              <a:rPr lang="en-US" b="1" dirty="0"/>
              <a:t> </a:t>
            </a:r>
            <a:r>
              <a:rPr lang="en-US" b="1" dirty="0" err="1"/>
              <a:t>su</a:t>
            </a:r>
            <a:r>
              <a:rPr lang="en-US" b="1" dirty="0"/>
              <a:t> </a:t>
            </a:r>
            <a:r>
              <a:rPr lang="en-US" b="1" dirty="0" err="1"/>
              <a:t>AgNP</a:t>
            </a:r>
            <a:r>
              <a:rPr lang="en-US" b="1" dirty="0"/>
              <a:t>. Lega il </a:t>
            </a:r>
            <a:r>
              <a:rPr lang="en-US" b="1" dirty="0" err="1"/>
              <a:t>metallo</a:t>
            </a:r>
            <a:r>
              <a:rPr lang="en-US" b="1" dirty="0"/>
              <a:t> ed </a:t>
            </a:r>
            <a:r>
              <a:rPr lang="en-US" b="1" dirty="0" err="1"/>
              <a:t>interagisce</a:t>
            </a:r>
            <a:r>
              <a:rPr lang="en-US" b="1" dirty="0"/>
              <a:t> con </a:t>
            </a:r>
            <a:r>
              <a:rPr lang="en-US" b="1" dirty="0" err="1"/>
              <a:t>gli</a:t>
            </a:r>
            <a:r>
              <a:rPr lang="en-US" b="1" dirty="0"/>
              <a:t> </a:t>
            </a:r>
            <a:r>
              <a:rPr lang="en-US" b="1" dirty="0" err="1"/>
              <a:t>analiti</a:t>
            </a:r>
            <a:r>
              <a:rPr lang="en-US" b="1" dirty="0"/>
              <a:t> </a:t>
            </a:r>
            <a:r>
              <a:rPr lang="en-US" b="1" dirty="0" err="1"/>
              <a:t>portandoli</a:t>
            </a:r>
            <a:r>
              <a:rPr lang="en-US" b="1" dirty="0"/>
              <a:t> </a:t>
            </a:r>
            <a:r>
              <a:rPr lang="en-US" b="1" dirty="0" err="1"/>
              <a:t>vicino</a:t>
            </a:r>
            <a:r>
              <a:rPr lang="en-US" b="1" dirty="0"/>
              <a:t> </a:t>
            </a:r>
            <a:r>
              <a:rPr lang="en-US" b="1" dirty="0" err="1"/>
              <a:t>alla</a:t>
            </a:r>
            <a:r>
              <a:rPr lang="en-US" b="1" dirty="0"/>
              <a:t> </a:t>
            </a:r>
            <a:r>
              <a:rPr lang="en-US" b="1" dirty="0" err="1"/>
              <a:t>superficie</a:t>
            </a:r>
            <a:r>
              <a:rPr lang="en-US" b="1" dirty="0"/>
              <a:t> del </a:t>
            </a:r>
            <a:r>
              <a:rPr lang="en-US" b="1" dirty="0" err="1"/>
              <a:t>metallo</a:t>
            </a:r>
            <a:r>
              <a:rPr lang="en-US" b="1" dirty="0"/>
              <a:t> in modo da dare </a:t>
            </a:r>
            <a:r>
              <a:rPr lang="en-US" b="1" dirty="0" err="1"/>
              <a:t>l’effetto</a:t>
            </a:r>
            <a:r>
              <a:rPr lang="en-US" b="1" dirty="0"/>
              <a:t> SERS.</a:t>
            </a:r>
            <a:endParaRPr lang="it-IT" b="1" dirty="0"/>
          </a:p>
        </p:txBody>
      </p:sp>
      <p:pic>
        <p:nvPicPr>
          <p:cNvPr id="15" name="Picture 2"/>
          <p:cNvPicPr>
            <a:picLocks noChangeAspect="1" noChangeArrowheads="1"/>
          </p:cNvPicPr>
          <p:nvPr/>
        </p:nvPicPr>
        <p:blipFill>
          <a:blip r:embed="rId6"/>
          <a:srcRect/>
          <a:stretch>
            <a:fillRect/>
          </a:stretch>
        </p:blipFill>
        <p:spPr bwMode="auto">
          <a:xfrm>
            <a:off x="5929322" y="4786322"/>
            <a:ext cx="2643206" cy="841875"/>
          </a:xfrm>
          <a:prstGeom prst="rect">
            <a:avLst/>
          </a:prstGeom>
          <a:noFill/>
          <a:ln w="9525">
            <a:noFill/>
            <a:miter lim="800000"/>
            <a:headEnd/>
            <a:tailEnd/>
          </a:ln>
          <a:effectLst/>
        </p:spPr>
      </p:pic>
      <p:sp>
        <p:nvSpPr>
          <p:cNvPr id="16" name="CasellaDiTesto 15"/>
          <p:cNvSpPr txBox="1"/>
          <p:nvPr/>
        </p:nvSpPr>
        <p:spPr>
          <a:xfrm>
            <a:off x="7526676" y="1285860"/>
            <a:ext cx="1143008" cy="923330"/>
          </a:xfrm>
          <a:prstGeom prst="rect">
            <a:avLst/>
          </a:prstGeom>
          <a:solidFill>
            <a:schemeClr val="bg1"/>
          </a:solidFill>
        </p:spPr>
        <p:txBody>
          <a:bodyPr wrap="square" rtlCol="0">
            <a:spAutoFit/>
          </a:bodyPr>
          <a:lstStyle/>
          <a:p>
            <a:r>
              <a:rPr lang="it-IT" dirty="0"/>
              <a:t>                             </a:t>
            </a:r>
            <a:r>
              <a:rPr lang="it-IT" dirty="0">
                <a:solidFill>
                  <a:schemeClr val="bg1"/>
                </a:solidFill>
              </a:rPr>
              <a:t> </a:t>
            </a:r>
            <a:r>
              <a:rPr lang="it-IT" dirty="0" err="1">
                <a:solidFill>
                  <a:schemeClr val="bg1"/>
                </a:solidFill>
              </a:rPr>
              <a:t>vvvvvvvvvvv</a:t>
            </a:r>
            <a:r>
              <a:rPr lang="it-IT" dirty="0">
                <a:solidFill>
                  <a:schemeClr val="bg1"/>
                </a:solidFill>
              </a:rPr>
              <a:t>                    </a:t>
            </a:r>
          </a:p>
        </p:txBody>
      </p:sp>
      <p:pic>
        <p:nvPicPr>
          <p:cNvPr id="17" name="Picture 12" descr="figura2"/>
          <p:cNvPicPr>
            <a:picLocks noChangeAspect="1" noChangeArrowheads="1"/>
          </p:cNvPicPr>
          <p:nvPr/>
        </p:nvPicPr>
        <p:blipFill>
          <a:blip r:embed="rId7" cstate="print"/>
          <a:srcRect/>
          <a:stretch>
            <a:fillRect/>
          </a:stretch>
        </p:blipFill>
        <p:spPr bwMode="auto">
          <a:xfrm>
            <a:off x="6613222" y="-24"/>
            <a:ext cx="2500330" cy="1870272"/>
          </a:xfrm>
          <a:prstGeom prst="rect">
            <a:avLst/>
          </a:prstGeom>
          <a:noFill/>
          <a:ln w="9525">
            <a:noFill/>
            <a:miter lim="800000"/>
            <a:headEnd/>
            <a:tailEnd/>
          </a:ln>
        </p:spPr>
      </p:pic>
      <p:pic>
        <p:nvPicPr>
          <p:cNvPr id="12" name="Picture 3">
            <a:extLst>
              <a:ext uri="{FF2B5EF4-FFF2-40B4-BE49-F238E27FC236}">
                <a16:creationId xmlns:a16="http://schemas.microsoft.com/office/drawing/2014/main" id="{F22E156C-A374-4D42-8234-14D4E72FA5C8}"/>
              </a:ext>
            </a:extLst>
          </p:cNvPr>
          <p:cNvPicPr>
            <a:picLocks noChangeAspect="1" noChangeArrowheads="1"/>
          </p:cNvPicPr>
          <p:nvPr/>
        </p:nvPicPr>
        <p:blipFill>
          <a:blip r:embed="rId8"/>
          <a:srcRect b="1858"/>
          <a:stretch>
            <a:fillRect/>
          </a:stretch>
        </p:blipFill>
        <p:spPr bwMode="auto">
          <a:xfrm>
            <a:off x="-3837" y="3793622"/>
            <a:ext cx="4245077" cy="2135708"/>
          </a:xfrm>
          <a:prstGeom prst="rect">
            <a:avLst/>
          </a:prstGeom>
          <a:noFill/>
          <a:ln w="9525">
            <a:noFill/>
            <a:miter lim="800000"/>
            <a:headEnd/>
            <a:tailEnd/>
          </a:ln>
          <a:effectLst/>
        </p:spPr>
      </p:pic>
      <p:sp>
        <p:nvSpPr>
          <p:cNvPr id="14" name="CasellaDiTesto 13">
            <a:extLst>
              <a:ext uri="{FF2B5EF4-FFF2-40B4-BE49-F238E27FC236}">
                <a16:creationId xmlns:a16="http://schemas.microsoft.com/office/drawing/2014/main" id="{B7F67518-247B-41B4-A394-2ED18061D77D}"/>
              </a:ext>
            </a:extLst>
          </p:cNvPr>
          <p:cNvSpPr txBox="1"/>
          <p:nvPr/>
        </p:nvSpPr>
        <p:spPr>
          <a:xfrm>
            <a:off x="-85061" y="-38065"/>
            <a:ext cx="6429387" cy="923330"/>
          </a:xfrm>
          <a:prstGeom prst="rect">
            <a:avLst/>
          </a:prstGeom>
          <a:noFill/>
        </p:spPr>
        <p:txBody>
          <a:bodyPr wrap="square">
            <a:spAutoFit/>
          </a:bodyPr>
          <a:lstStyle/>
          <a:p>
            <a:pPr lvl="0"/>
            <a:r>
              <a:rPr lang="it-IT" sz="1800" dirty="0">
                <a:solidFill>
                  <a:srgbClr val="0070C0"/>
                </a:solidFill>
                <a:latin typeface="Arial" panose="020B0604020202020204" pitchFamily="34" charset="0"/>
                <a:cs typeface="Arial" panose="020B0604020202020204" pitchFamily="34" charset="0"/>
              </a:rPr>
              <a:t>2) Sviluppo di metodi analitici innovativi per la determinazione di contaminanti chimici nell’ambiente come negli alimenti derivanti dai processi di lavorazione e confezionamento.  </a:t>
            </a:r>
          </a:p>
        </p:txBody>
      </p:sp>
      <p:pic>
        <p:nvPicPr>
          <p:cNvPr id="5" name="Audio 4">
            <a:hlinkClick r:id="" action="ppaction://media"/>
            <a:extLst>
              <a:ext uri="{FF2B5EF4-FFF2-40B4-BE49-F238E27FC236}">
                <a16:creationId xmlns:a16="http://schemas.microsoft.com/office/drawing/2014/main" id="{B2A5B3A5-4DCE-4586-9365-827B0EF6C58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2249685435"/>
      </p:ext>
    </p:extLst>
  </p:cSld>
  <p:clrMapOvr>
    <a:masterClrMapping/>
  </p:clrMapOvr>
  <mc:AlternateContent xmlns:mc="http://schemas.openxmlformats.org/markup-compatibility/2006" xmlns:p14="http://schemas.microsoft.com/office/powerpoint/2010/main">
    <mc:Choice Requires="p14">
      <p:transition spd="slow" p14:dur="2000" advTm="113929"/>
    </mc:Choice>
    <mc:Fallback xmlns="">
      <p:transition spd="slow" advTm="113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403" x="68263" y="1947863"/>
          <p14:tracePt t="3411" x="128588" y="1947863"/>
          <p14:tracePt t="3418" x="177800" y="1947863"/>
          <p14:tracePt t="3426" x="246063" y="1947863"/>
          <p14:tracePt t="3433" x="285750" y="1947863"/>
          <p14:tracePt t="3441" x="334963" y="1947863"/>
          <p14:tracePt t="3449" x="384175" y="1938338"/>
          <p14:tracePt t="3457" x="452438" y="1938338"/>
          <p14:tracePt t="3465" x="511175" y="1928813"/>
          <p14:tracePt t="3474" x="600075" y="1928813"/>
          <p14:tracePt t="3482" x="698500" y="1908175"/>
          <p14:tracePt t="3490" x="796925" y="1879600"/>
          <p14:tracePt t="3498" x="866775" y="1879600"/>
          <p14:tracePt t="3506" x="1014413" y="1879600"/>
          <p14:tracePt t="3513" x="1122363" y="1879600"/>
          <p14:tracePt t="3522" x="1239838" y="1879600"/>
          <p14:tracePt t="3530" x="1358900" y="1879600"/>
          <p14:tracePt t="3538" x="1495425" y="1879600"/>
          <p14:tracePt t="3546" x="1614488" y="1858963"/>
          <p14:tracePt t="3554" x="1752600" y="1858963"/>
          <p14:tracePt t="3562" x="1889125" y="1849438"/>
          <p14:tracePt t="3570" x="2027238" y="1849438"/>
          <p14:tracePt t="3578" x="2146300" y="1830388"/>
          <p14:tracePt t="3588" x="2263775" y="1830388"/>
          <p14:tracePt t="3593" x="2381250" y="1830388"/>
          <p14:tracePt t="3604" x="2519363" y="1790700"/>
          <p14:tracePt t="3609" x="2638425" y="1790700"/>
          <p14:tracePt t="3617" x="2774950" y="1790700"/>
          <p14:tracePt t="3625" x="2913063" y="1790700"/>
          <p14:tracePt t="3633" x="3032125" y="1790700"/>
          <p14:tracePt t="3641" x="3168650" y="1790700"/>
          <p14:tracePt t="3649" x="3306763" y="1790700"/>
          <p14:tracePt t="3658" x="3405188" y="1790700"/>
          <p14:tracePt t="3665" x="3543300" y="1790700"/>
          <p14:tracePt t="3673" x="3651250" y="1790700"/>
          <p14:tracePt t="3681" x="3749675" y="1790700"/>
          <p14:tracePt t="3690" x="3868738" y="1800225"/>
          <p14:tracePt t="3697" x="4005263" y="1820863"/>
          <p14:tracePt t="3705" x="4173538" y="1839913"/>
          <p14:tracePt t="3713" x="4311650" y="1870075"/>
          <p14:tracePt t="3721" x="4459288" y="1889125"/>
          <p14:tracePt t="3730" x="4597400" y="1908175"/>
          <p14:tracePt t="3737" x="4733925" y="1938338"/>
          <p14:tracePt t="3746" x="4862513" y="1978025"/>
          <p14:tracePt t="3754" x="4979988" y="2006600"/>
          <p14:tracePt t="3762" x="5059363" y="2046288"/>
          <p14:tracePt t="3770" x="5127625" y="2055813"/>
          <p14:tracePt t="3778" x="5207000" y="2076450"/>
          <p14:tracePt t="3788" x="5256213" y="2076450"/>
          <p14:tracePt t="3793" x="5305425" y="2076450"/>
          <p14:tracePt t="3804" x="5373688" y="2076450"/>
          <p14:tracePt t="3810" x="5403850" y="2076450"/>
          <p14:tracePt t="3817" x="5472113" y="2085975"/>
          <p14:tracePt t="3825" x="5511800" y="2085975"/>
          <p14:tracePt t="3833" x="5551488" y="2116138"/>
          <p14:tracePt t="3841" x="5570538" y="2116138"/>
          <p14:tracePt t="3850" x="5591175" y="2116138"/>
          <p14:tracePt t="3857" x="5610225" y="2116138"/>
          <p14:tracePt t="3866" x="5619750" y="2116138"/>
          <p14:tracePt t="3875" x="5630863" y="2116138"/>
          <p14:tracePt t="6594" x="5619750" y="2116138"/>
          <p14:tracePt t="6601" x="5591175" y="2105025"/>
          <p14:tracePt t="6610" x="5581650" y="2095500"/>
          <p14:tracePt t="6620" x="5561013" y="2085975"/>
          <p14:tracePt t="6627" x="5532438" y="2066925"/>
          <p14:tracePt t="6635" x="5511800" y="2036763"/>
          <p14:tracePt t="6641" x="5483225" y="2027238"/>
          <p14:tracePt t="6648" x="5462588" y="2017713"/>
          <p14:tracePt t="6657" x="5453063" y="2006600"/>
          <p14:tracePt t="6665" x="5443538" y="1997075"/>
          <p14:tracePt t="6673" x="5403850" y="1978025"/>
          <p14:tracePt t="6681" x="5394325" y="1978025"/>
          <p14:tracePt t="6690" x="5364163" y="1947863"/>
          <p14:tracePt t="6697" x="5354638" y="1938338"/>
          <p14:tracePt t="6705" x="5335588" y="1928813"/>
          <p14:tracePt t="6722" x="5305425" y="1919288"/>
          <p14:tracePt t="6737" x="5265738" y="1879600"/>
          <p14:tracePt t="6757" x="5256213" y="1870075"/>
          <p14:tracePt t="6761" x="5237163" y="1849438"/>
          <p14:tracePt t="6769" x="5226050" y="1820863"/>
          <p14:tracePt t="6777" x="5216525" y="1809750"/>
          <p14:tracePt t="6785" x="5207000" y="1800225"/>
          <p14:tracePt t="6793" x="5207000" y="1781175"/>
          <p14:tracePt t="6801" x="5197475" y="1771650"/>
          <p14:tracePt t="6809" x="5187950" y="1760538"/>
          <p14:tracePt t="6827" x="5176838" y="1751013"/>
          <p14:tracePt t="6930" x="5176838" y="1731963"/>
          <p14:tracePt t="6938" x="5176838" y="1722438"/>
          <p14:tracePt t="6954" x="5176838" y="1711325"/>
          <p14:tracePt t="6970" x="5176838" y="1692275"/>
          <p14:tracePt t="6978" x="5176838" y="1682750"/>
          <p14:tracePt t="6986" x="5176838" y="1673225"/>
          <p14:tracePt t="7042" x="5167313" y="1662113"/>
          <p14:tracePt t="7050" x="5099050" y="1662113"/>
          <p14:tracePt t="7057" x="4979988" y="1662113"/>
          <p14:tracePt t="7066" x="4930775" y="1662113"/>
          <p14:tracePt t="7073" x="4881563" y="1731963"/>
          <p14:tracePt t="7081" x="4881563" y="1760538"/>
          <p14:tracePt t="7089" x="4872038" y="1771650"/>
          <p14:tracePt t="7099" x="4872038" y="1790700"/>
          <p14:tracePt t="8370" x="4862513" y="1800225"/>
          <p14:tracePt t="8378" x="4843463" y="1800225"/>
          <p14:tracePt t="8386" x="4832350" y="1809750"/>
          <p14:tracePt t="8402" x="4803775" y="1809750"/>
          <p14:tracePt t="8413" x="4773613" y="1809750"/>
          <p14:tracePt t="8422" x="4724400" y="1809750"/>
          <p14:tracePt t="8424" x="4675188" y="1809750"/>
          <p14:tracePt t="8433" x="4656138" y="1809750"/>
          <p14:tracePt t="8441" x="4616450" y="1809750"/>
          <p14:tracePt t="8450" x="4597400" y="1809750"/>
          <p14:tracePt t="8457" x="4537075" y="1809750"/>
          <p14:tracePt t="8465" x="4527550" y="1809750"/>
          <p14:tracePt t="8473" x="4497388" y="1809750"/>
          <p14:tracePt t="8481" x="4478338" y="1809750"/>
          <p14:tracePt t="8489" x="4468813" y="1809750"/>
          <p14:tracePt t="8497" x="4438650" y="1809750"/>
          <p14:tracePt t="8505" x="4410075" y="1830388"/>
          <p14:tracePt t="8513" x="4389438" y="1830388"/>
          <p14:tracePt t="8521" x="4349750" y="1830388"/>
          <p14:tracePt t="8529" x="4330700" y="1830388"/>
          <p14:tracePt t="8537" x="4311650" y="1839913"/>
          <p14:tracePt t="8545" x="4271963" y="1839913"/>
          <p14:tracePt t="8553" x="4262438" y="1839913"/>
          <p14:tracePt t="8561" x="4241800" y="1839913"/>
          <p14:tracePt t="8746" x="4232275" y="1849438"/>
          <p14:tracePt t="8754" x="4202113" y="1870075"/>
          <p14:tracePt t="12931" x="4183063" y="1889125"/>
          <p14:tracePt t="12938" x="4152900" y="1919288"/>
          <p14:tracePt t="12945" x="4143375" y="1919288"/>
          <p14:tracePt t="13074" x="4124325" y="1928813"/>
          <p14:tracePt t="13090" x="4084638" y="1938338"/>
          <p14:tracePt t="13099" x="4065588" y="1957388"/>
          <p14:tracePt t="13106" x="4005263" y="1997075"/>
          <p14:tracePt t="13118" x="3986213" y="2006600"/>
          <p14:tracePt t="13122" x="3976688" y="2006600"/>
          <p14:tracePt t="13418" x="3967163" y="2017713"/>
          <p14:tracePt t="14090" x="3976688" y="2017713"/>
          <p14:tracePt t="14098" x="4044950" y="2017713"/>
          <p14:tracePt t="14105" x="4133850" y="2017713"/>
          <p14:tracePt t="14114" x="4232275" y="2017713"/>
          <p14:tracePt t="14121" x="4251325" y="2017713"/>
          <p14:tracePt t="14131" x="4262438" y="2017713"/>
          <p14:tracePt t="14137" x="4281488" y="2017713"/>
          <p14:tracePt t="14146" x="4311650" y="2017713"/>
          <p14:tracePt t="14153" x="4321175" y="2017713"/>
          <p14:tracePt t="14162" x="4349750" y="2017713"/>
          <p14:tracePt t="14171" x="4360863" y="2017713"/>
          <p14:tracePt t="14178" x="4370388" y="2017713"/>
          <p14:tracePt t="14186" x="4419600" y="2017713"/>
          <p14:tracePt t="14193" x="4459288" y="1987550"/>
          <p14:tracePt t="14203" x="4546600" y="1947863"/>
          <p14:tracePt t="14210" x="4625975" y="1879600"/>
          <p14:tracePt t="14218" x="4733925" y="1790700"/>
          <p14:tracePt t="14226" x="4843463" y="1722438"/>
          <p14:tracePt t="14234" x="4921250" y="1652588"/>
          <p14:tracePt t="14242" x="4941888" y="1633538"/>
          <p14:tracePt t="14250" x="4979988" y="1593850"/>
          <p14:tracePt t="14257" x="5000625" y="1563688"/>
          <p14:tracePt t="14268" x="5000625" y="1544638"/>
          <p14:tracePt t="14273" x="5019675" y="1525588"/>
          <p14:tracePt t="14282" x="5019675" y="1514475"/>
          <p14:tracePt t="14290" x="5029200" y="1485900"/>
          <p14:tracePt t="14306" x="5029200" y="1476375"/>
          <p14:tracePt t="14356" x="5040313" y="1466850"/>
          <p14:tracePt t="14370" x="5078413" y="1466850"/>
          <p14:tracePt t="14378" x="5089525" y="1476375"/>
          <p14:tracePt t="14386" x="5108575" y="1525588"/>
          <p14:tracePt t="14394" x="5148263" y="1563688"/>
          <p14:tracePt t="14402" x="5157788" y="1593850"/>
          <p14:tracePt t="14409" x="5197475" y="1633538"/>
          <p14:tracePt t="14417" x="5226050" y="1652588"/>
          <p14:tracePt t="14425" x="5265738" y="1692275"/>
          <p14:tracePt t="14432" x="5286375" y="1692275"/>
          <p14:tracePt t="14441" x="5345113" y="1722438"/>
          <p14:tracePt t="14449" x="5384800" y="1731963"/>
          <p14:tracePt t="14456" x="5413375" y="1731963"/>
          <p14:tracePt t="14465" x="5472113" y="1731963"/>
          <p14:tracePt t="14473" x="5502275" y="1731963"/>
          <p14:tracePt t="14481" x="5541963" y="1751013"/>
          <p14:tracePt t="14489" x="5581650" y="1751013"/>
          <p14:tracePt t="14497" x="5630863" y="1760538"/>
          <p14:tracePt t="14505" x="5649913" y="1760538"/>
          <p14:tracePt t="14513" x="5689600" y="1790700"/>
          <p14:tracePt t="14521" x="5699125" y="1790700"/>
          <p14:tracePt t="14530" x="5708650" y="1800225"/>
          <p14:tracePt t="14545" x="5718175" y="1800225"/>
          <p14:tracePt t="14553" x="5748338" y="1809750"/>
          <p14:tracePt t="15322" x="5748338" y="1800225"/>
          <p14:tracePt t="15338" x="5748338" y="1790700"/>
          <p14:tracePt t="15362" x="5748338" y="1781175"/>
          <p14:tracePt t="15610" x="5718175" y="1781175"/>
          <p14:tracePt t="15619" x="5708650" y="1781175"/>
          <p14:tracePt t="15626" x="5699125" y="1781175"/>
          <p14:tracePt t="15634" x="5668963" y="1781175"/>
          <p14:tracePt t="15641" x="5630863" y="1781175"/>
          <p14:tracePt t="15650" x="5581650" y="1781175"/>
          <p14:tracePt t="15657" x="5532438" y="1800225"/>
          <p14:tracePt t="15666" x="5502275" y="1809750"/>
          <p14:tracePt t="15673" x="5462588" y="1809750"/>
          <p14:tracePt t="15681" x="5453063" y="1809750"/>
          <p14:tracePt t="15689" x="5443538" y="1809750"/>
          <p14:tracePt t="15697" x="5422900" y="1809750"/>
          <p14:tracePt t="15729" x="5413375" y="1820863"/>
          <p14:tracePt t="15941" x="5413375" y="1830388"/>
          <p14:tracePt t="15946" x="5453063" y="1849438"/>
          <p14:tracePt t="15955" x="5472113" y="1849438"/>
          <p14:tracePt t="15965" x="5541963" y="1849438"/>
          <p14:tracePt t="15971" x="5591175" y="1858963"/>
          <p14:tracePt t="15977" x="5649913" y="1879600"/>
          <p14:tracePt t="15985" x="5689600" y="1889125"/>
          <p14:tracePt t="15993" x="5738813" y="1889125"/>
          <p14:tracePt t="16001" x="5778500" y="1919288"/>
          <p14:tracePt t="16009" x="5788025" y="1919288"/>
          <p14:tracePt t="16017" x="5797550" y="1919288"/>
          <p14:tracePt t="16170" x="5807075" y="1928813"/>
          <p14:tracePt t="22194" x="5788025" y="1938338"/>
          <p14:tracePt t="22202" x="5748338" y="1947863"/>
          <p14:tracePt t="22209" x="5708650" y="1978025"/>
          <p14:tracePt t="22218" x="5668963" y="1987550"/>
          <p14:tracePt t="22228" x="5649913" y="1997075"/>
          <p14:tracePt t="22233" x="5619750" y="1997075"/>
          <p14:tracePt t="22243" x="5570538" y="2036763"/>
          <p14:tracePt t="22249" x="5561013" y="2036763"/>
          <p14:tracePt t="22265" x="5532438" y="2055813"/>
          <p14:tracePt t="22650" x="5532438" y="2046288"/>
          <p14:tracePt t="22666" x="5532438" y="2036763"/>
          <p14:tracePt t="22682" x="5532438" y="2006600"/>
          <p14:tracePt t="22812" x="5541963" y="1997075"/>
          <p14:tracePt t="22818" x="5581650" y="1997075"/>
          <p14:tracePt t="22826" x="5600700" y="2006600"/>
          <p14:tracePt t="23884" x="5600700" y="2055813"/>
          <p14:tracePt t="23890" x="5521325" y="2076450"/>
          <p14:tracePt t="23898" x="5394325" y="2144713"/>
          <p14:tracePt t="23912" x="5256213" y="2174875"/>
          <p14:tracePt t="23914" x="5089525" y="2233613"/>
          <p14:tracePt t="23922" x="4902200" y="2273300"/>
          <p14:tracePt t="23930" x="4714875" y="2351088"/>
          <p14:tracePt t="23938" x="4478338" y="2400300"/>
          <p14:tracePt t="23946" x="4271963" y="2459038"/>
          <p14:tracePt t="23954" x="4035425" y="2538413"/>
          <p14:tracePt t="23962" x="3819525" y="2578100"/>
          <p14:tracePt t="23969" x="3582988" y="2655888"/>
          <p14:tracePt t="23978" x="3336925" y="2744788"/>
          <p14:tracePt t="23985" x="3109913" y="2774950"/>
          <p14:tracePt t="23994" x="2873375" y="2863850"/>
          <p14:tracePt t="24001" x="2589213" y="2941638"/>
          <p14:tracePt t="24009" x="2371725" y="3021013"/>
          <p14:tracePt t="24017" x="2125663" y="3128963"/>
          <p14:tracePt t="24025" x="1900238" y="3168650"/>
          <p14:tracePt t="24033" x="1682750" y="3236913"/>
          <p14:tracePt t="24041" x="1476375" y="3295650"/>
          <p14:tracePt t="24049" x="1309688" y="3335338"/>
          <p14:tracePt t="24058" x="1141413" y="3414713"/>
          <p14:tracePt t="24066" x="1003300" y="3424238"/>
          <p14:tracePt t="24073" x="876300" y="3502025"/>
          <p14:tracePt t="24081" x="708025" y="3532188"/>
          <p14:tracePt t="24089" x="590550" y="3551238"/>
          <p14:tracePt t="24097" x="473075" y="3600450"/>
          <p14:tracePt t="24105" x="354013" y="3621088"/>
          <p14:tracePt t="24113" x="206375" y="3640138"/>
          <p14:tracePt t="24121" x="68263" y="3670300"/>
          <p14:tracePt t="24339" x="255588" y="4073525"/>
          <p14:tracePt t="24346" x="412750" y="4073525"/>
          <p14:tracePt t="24354" x="581025" y="4073525"/>
          <p14:tracePt t="24362" x="719138" y="4073525"/>
          <p14:tracePt t="24369" x="876300" y="4073525"/>
          <p14:tracePt t="24378" x="1063625" y="4073525"/>
          <p14:tracePt t="24385" x="1220788" y="4024313"/>
          <p14:tracePt t="24394" x="1368425" y="3994150"/>
          <p14:tracePt t="24401" x="1535113" y="3935413"/>
          <p14:tracePt t="24409" x="1682750" y="3886200"/>
          <p14:tracePt t="24417" x="1801813" y="3808413"/>
          <p14:tracePt t="24424" x="1909763" y="3738563"/>
          <p14:tracePt t="24433" x="1987550" y="3679825"/>
          <p14:tracePt t="24442" x="2047875" y="3649663"/>
          <p14:tracePt t="24449" x="2057400" y="3621088"/>
          <p14:tracePt t="24459" x="2057400" y="3611563"/>
          <p14:tracePt t="24466" x="2057400" y="3590925"/>
          <p14:tracePt t="24476" x="2057400" y="3551238"/>
          <p14:tracePt t="24482" x="2027238" y="3513138"/>
          <p14:tracePt t="24490" x="1928813" y="3463925"/>
          <p14:tracePt t="24498" x="1830388" y="3452813"/>
          <p14:tracePt t="24506" x="1663700" y="3394075"/>
          <p14:tracePt t="24515" x="1525588" y="3375025"/>
          <p14:tracePt t="24522" x="1408113" y="3365500"/>
          <p14:tracePt t="24531" x="1239838" y="3365500"/>
          <p14:tracePt t="24538" x="1131888" y="3365500"/>
          <p14:tracePt t="24546" x="965200" y="3365500"/>
          <p14:tracePt t="24554" x="827088" y="3365500"/>
          <p14:tracePt t="24561" x="719138" y="3365500"/>
          <p14:tracePt t="24570" x="581025" y="3365500"/>
          <p14:tracePt t="24577" x="482600" y="3365500"/>
          <p14:tracePt t="24585" x="412750" y="3365500"/>
          <p14:tracePt t="24593" x="344488" y="3365500"/>
          <p14:tracePt t="24601" x="255588" y="3394075"/>
          <p14:tracePt t="24609" x="206375" y="3414713"/>
          <p14:tracePt t="24617" x="147638" y="3452813"/>
          <p14:tracePt t="24625" x="128588" y="3473450"/>
          <p14:tracePt t="24633" x="79375" y="3522663"/>
          <p14:tracePt t="24641" x="58738" y="3551238"/>
          <p14:tracePt t="24649" x="58738" y="3571875"/>
          <p14:tracePt t="24658" x="49213" y="3581400"/>
          <p14:tracePt t="24665" x="49213" y="3600450"/>
          <p14:tracePt t="24674" x="39688" y="3630613"/>
          <p14:tracePt t="24681" x="39688" y="3640138"/>
          <p14:tracePt t="24690" x="39688" y="3649663"/>
          <p14:tracePt t="24697" x="39688" y="3660775"/>
          <p14:tracePt t="24705" x="39688" y="3689350"/>
          <p14:tracePt t="24713" x="58738" y="3709988"/>
          <p14:tracePt t="24722" x="68263" y="3719513"/>
          <p14:tracePt t="24730" x="117475" y="3759200"/>
          <p14:tracePt t="24738" x="177800" y="3778250"/>
          <p14:tracePt t="24746" x="276225" y="3827463"/>
          <p14:tracePt t="24756" x="344488" y="3827463"/>
          <p14:tracePt t="24762" x="461963" y="3836988"/>
          <p14:tracePt t="24771" x="630238" y="3836988"/>
          <p14:tracePt t="24778" x="827088" y="3836988"/>
          <p14:tracePt t="24786" x="1014413" y="3836988"/>
          <p14:tracePt t="24793" x="1200150" y="3836988"/>
          <p14:tracePt t="24801" x="1377950" y="3836988"/>
          <p14:tracePt t="24809" x="1535113" y="3836988"/>
          <p14:tracePt t="24817" x="1703388" y="3836988"/>
          <p14:tracePt t="24825" x="1879600" y="3836988"/>
          <p14:tracePt t="24833" x="1978025" y="3836988"/>
          <p14:tracePt t="24841" x="2106613" y="3797300"/>
          <p14:tracePt t="24849" x="2174875" y="3787775"/>
          <p14:tracePt t="24858" x="2233613" y="3759200"/>
          <p14:tracePt t="24865" x="2273300" y="3729038"/>
          <p14:tracePt t="24875" x="2293938" y="3709988"/>
          <p14:tracePt t="24881" x="2303463" y="3698875"/>
          <p14:tracePt t="24897" x="2332038" y="3679825"/>
          <p14:tracePt t="24922" x="2332038" y="3649663"/>
          <p14:tracePt t="24930" x="2332038" y="3640138"/>
          <p14:tracePt t="24940" x="2332038" y="3630613"/>
          <p14:tracePt t="24945" x="2312988" y="3611563"/>
          <p14:tracePt t="24954" x="2244725" y="3611563"/>
          <p14:tracePt t="24962" x="2125663" y="3581400"/>
          <p14:tracePt t="24970" x="1919288" y="3562350"/>
          <p14:tracePt t="24978" x="1712913" y="3541713"/>
          <p14:tracePt t="24985" x="1506538" y="3541713"/>
          <p14:tracePt t="24993" x="1190625" y="3541713"/>
          <p14:tracePt t="25001" x="904875" y="3541713"/>
          <p14:tracePt t="25010" x="658813" y="3541713"/>
          <p14:tracePt t="25016" x="412750" y="3541713"/>
          <p14:tracePt t="25025" x="177800" y="3541713"/>
          <p14:tracePt t="25033" x="39688" y="3541713"/>
          <p14:tracePt t="25171" x="147638" y="4211638"/>
          <p14:tracePt t="25178" x="246063" y="4230688"/>
          <p14:tracePt t="25187" x="403225" y="4260850"/>
          <p14:tracePt t="25193" x="522288" y="4260850"/>
          <p14:tracePt t="25202" x="708025" y="4300538"/>
          <p14:tracePt t="25209" x="895350" y="4300538"/>
          <p14:tracePt t="25218" x="1073150" y="4300538"/>
          <p14:tracePt t="25227" x="1298575" y="4300538"/>
          <p14:tracePt t="25234" x="1485900" y="4289425"/>
          <p14:tracePt t="25243" x="1624013" y="4279900"/>
          <p14:tracePt t="25250" x="1752600" y="4221163"/>
          <p14:tracePt t="25260" x="1830388" y="4191000"/>
          <p14:tracePt t="25267" x="1870075" y="4181475"/>
          <p14:tracePt t="25277" x="1909763" y="4141788"/>
          <p14:tracePt t="25283" x="1928813" y="4113213"/>
          <p14:tracePt t="25294" x="1938338" y="4092575"/>
          <p14:tracePt t="25298" x="1958975" y="4064000"/>
          <p14:tracePt t="25307" x="1968500" y="4054475"/>
          <p14:tracePt t="25314" x="1978025" y="4033838"/>
          <p14:tracePt t="25330" x="1987550" y="4024313"/>
          <p14:tracePt t="25362" x="1987550" y="4014788"/>
          <p14:tracePt t="25373" x="1987550" y="3994150"/>
          <p14:tracePt t="26821" x="1987550" y="3975100"/>
          <p14:tracePt t="26826" x="1958975" y="3944938"/>
          <p14:tracePt t="26834" x="1919288" y="3925888"/>
          <p14:tracePt t="26842" x="1889125" y="3916363"/>
          <p14:tracePt t="26849" x="1839913" y="3895725"/>
          <p14:tracePt t="26857" x="1801813" y="3886200"/>
          <p14:tracePt t="26865" x="1712913" y="3857625"/>
          <p14:tracePt t="26873" x="1633538" y="3836988"/>
          <p14:tracePt t="26881" x="1535113" y="3808413"/>
          <p14:tracePt t="26890" x="1436688" y="3778250"/>
          <p14:tracePt t="26897" x="1298575" y="3738563"/>
          <p14:tracePt t="26907" x="1150938" y="3719513"/>
          <p14:tracePt t="26913" x="1033463" y="3689350"/>
          <p14:tracePt t="26926" x="895350" y="3670300"/>
          <p14:tracePt t="26931" x="777875" y="3649663"/>
          <p14:tracePt t="26937" x="679450" y="3640138"/>
          <p14:tracePt t="26945" x="590550" y="3640138"/>
          <p14:tracePt t="26953" x="511175" y="3600450"/>
          <p14:tracePt t="26961" x="452438" y="3600450"/>
          <p14:tracePt t="26969" x="433388" y="3600450"/>
          <p14:tracePt t="26977" x="412750" y="3600450"/>
          <p14:tracePt t="26985" x="374650" y="3600450"/>
          <p14:tracePt t="26994" x="325438" y="3600450"/>
          <p14:tracePt t="27001" x="265113" y="3621088"/>
          <p14:tracePt t="27010" x="227013" y="3660775"/>
          <p14:tracePt t="27017" x="166688" y="3709988"/>
          <p14:tracePt t="27025" x="128588" y="3748088"/>
          <p14:tracePt t="27033" x="107950" y="3768725"/>
          <p14:tracePt t="27041" x="9525" y="3817938"/>
          <p14:tracePt t="27203" x="117475" y="3906838"/>
          <p14:tracePt t="27214" x="227013" y="3906838"/>
          <p14:tracePt t="27218" x="363538" y="3906838"/>
          <p14:tracePt t="27226" x="531813" y="3906838"/>
          <p14:tracePt t="27233" x="708025" y="3906838"/>
          <p14:tracePt t="27242" x="935038" y="3906838"/>
          <p14:tracePt t="27249" x="1141413" y="3906838"/>
          <p14:tracePt t="27257" x="1347788" y="3906838"/>
          <p14:tracePt t="27265" x="1574800" y="3906838"/>
          <p14:tracePt t="27273" x="1781175" y="3906838"/>
          <p14:tracePt t="27281" x="1968500" y="3906838"/>
          <p14:tracePt t="27290" x="2146300" y="3906838"/>
          <p14:tracePt t="27297" x="2312988" y="3895725"/>
          <p14:tracePt t="27307" x="2479675" y="3857625"/>
          <p14:tracePt t="27313" x="2657475" y="3846513"/>
          <p14:tracePt t="27322" x="2774950" y="3827463"/>
          <p14:tracePt t="27331" x="2922588" y="3808413"/>
          <p14:tracePt t="27337" x="2992438" y="3808413"/>
          <p14:tracePt t="27345" x="3090863" y="3778250"/>
          <p14:tracePt t="27353" x="3159125" y="3778250"/>
          <p14:tracePt t="27361" x="3217863" y="3759200"/>
          <p14:tracePt t="27369" x="3248025" y="3759200"/>
          <p14:tracePt t="27377" x="3287713" y="3759200"/>
          <p14:tracePt t="27385" x="3306763" y="3759200"/>
          <p14:tracePt t="28554" x="3306763" y="3748088"/>
          <p14:tracePt t="28562" x="3395663" y="3649663"/>
          <p14:tracePt t="28570" x="3503613" y="3551238"/>
          <p14:tracePt t="28578" x="3632200" y="3452813"/>
          <p14:tracePt t="28586" x="3759200" y="3344863"/>
          <p14:tracePt t="28594" x="3887788" y="3217863"/>
          <p14:tracePt t="28601" x="4016375" y="3089275"/>
          <p14:tracePt t="28610" x="4152900" y="2941638"/>
          <p14:tracePt t="28619" x="4213225" y="2852738"/>
          <p14:tracePt t="28625" x="4311650" y="2705100"/>
          <p14:tracePt t="28633" x="4360863" y="2627313"/>
          <p14:tracePt t="28641" x="4389438" y="2547938"/>
          <p14:tracePt t="28650" x="4398963" y="2479675"/>
          <p14:tracePt t="28658" x="4429125" y="2449513"/>
          <p14:tracePt t="28666" x="4438650" y="2411413"/>
          <p14:tracePt t="28674" x="4448175" y="2400300"/>
          <p14:tracePt t="28692" x="4448175" y="2390775"/>
          <p14:tracePt t="28770" x="4448175" y="2371725"/>
          <p14:tracePt t="28778" x="4448175" y="2351088"/>
          <p14:tracePt t="28786" x="4448175" y="2322513"/>
          <p14:tracePt t="28794" x="4410075" y="2301875"/>
          <p14:tracePt t="28802" x="4370388" y="2273300"/>
          <p14:tracePt t="28810" x="4311650" y="2233613"/>
          <p14:tracePt t="28817" x="4271963" y="2203450"/>
          <p14:tracePt t="28826" x="4222750" y="2193925"/>
          <p14:tracePt t="28833" x="4183063" y="2154238"/>
          <p14:tracePt t="28841" x="4164013" y="2144713"/>
          <p14:tracePt t="28850" x="4114800" y="2105025"/>
          <p14:tracePt t="28858" x="4103688" y="2095500"/>
          <p14:tracePt t="28865" x="4084638" y="2066925"/>
          <p14:tracePt t="28873" x="4044950" y="2027238"/>
          <p14:tracePt t="28881" x="4035425" y="1997075"/>
          <p14:tracePt t="28890" x="4025900" y="1968500"/>
          <p14:tracePt t="28898" x="4005263" y="1928813"/>
          <p14:tracePt t="28907" x="3995738" y="1879600"/>
          <p14:tracePt t="28913" x="3976688" y="1839913"/>
          <p14:tracePt t="28925" x="3946525" y="1771650"/>
          <p14:tracePt t="28931" x="3917950" y="1731963"/>
          <p14:tracePt t="28938" x="3906838" y="1701800"/>
          <p14:tracePt t="28947" x="3878263" y="1652588"/>
          <p14:tracePt t="28953" x="3868738" y="1643063"/>
          <p14:tracePt t="28961" x="3857625" y="1633538"/>
          <p14:tracePt t="28969" x="3848100" y="1624013"/>
          <p14:tracePt t="28985" x="3838575" y="1612900"/>
          <p14:tracePt t="28994" x="3829050" y="1603375"/>
          <p14:tracePt t="29001" x="3798888" y="1603375"/>
          <p14:tracePt t="29009" x="3740150" y="1603375"/>
          <p14:tracePt t="29017" x="3690938" y="1603375"/>
          <p14:tracePt t="29026" x="3671888" y="1612900"/>
          <p14:tracePt t="29033" x="3651250" y="1643063"/>
          <p14:tracePt t="30196" x="3641725" y="1652588"/>
          <p14:tracePt t="32234" x="3611563" y="1652588"/>
          <p14:tracePt t="32242" x="3552825" y="1624013"/>
          <p14:tracePt t="32250" x="3513138" y="1584325"/>
          <p14:tracePt t="32258" x="3475038" y="1554163"/>
          <p14:tracePt t="32265" x="3386138" y="1495425"/>
          <p14:tracePt t="32273" x="3306763" y="1427163"/>
          <p14:tracePt t="32281" x="3238500" y="1368425"/>
          <p14:tracePt t="32290" x="3179763" y="1298575"/>
          <p14:tracePt t="32297" x="3130550" y="1200150"/>
          <p14:tracePt t="32306" x="3081338" y="1122363"/>
          <p14:tracePt t="32313" x="3041650" y="1023938"/>
          <p14:tracePt t="32321" x="2982913" y="935038"/>
          <p14:tracePt t="32329" x="2933700" y="836613"/>
          <p14:tracePt t="32338" x="2824163" y="728663"/>
          <p14:tracePt t="32345" x="2736850" y="600075"/>
          <p14:tracePt t="32355" x="2647950" y="541338"/>
          <p14:tracePt t="32361" x="2519363" y="423863"/>
          <p14:tracePt t="32371" x="2420938" y="374650"/>
          <p14:tracePt t="32377" x="2362200" y="334963"/>
          <p14:tracePt t="32387" x="2322513" y="314325"/>
          <p14:tracePt t="32394" x="2282825" y="304800"/>
          <p14:tracePt t="32402" x="2273300" y="304800"/>
          <p14:tracePt t="32426" x="2263775" y="314325"/>
          <p14:tracePt t="32433" x="2263775" y="344488"/>
          <p14:tracePt t="32442" x="2263775" y="423863"/>
          <p14:tracePt t="32449" x="2263775" y="501650"/>
          <p14:tracePt t="32458" x="2263775" y="569913"/>
          <p14:tracePt t="32465" x="2263775" y="609600"/>
          <p14:tracePt t="32481" x="2263775" y="630238"/>
          <p14:tracePt t="32489" x="2263775" y="658813"/>
          <p14:tracePt t="32497" x="2263775" y="688975"/>
          <p14:tracePt t="32506" x="2263775" y="738188"/>
          <p14:tracePt t="32513" x="2263775" y="827088"/>
          <p14:tracePt t="32522" x="2282825" y="944563"/>
          <p14:tracePt t="32529" x="2381250" y="1122363"/>
          <p14:tracePt t="32538" x="2470150" y="1220788"/>
          <p14:tracePt t="32546" x="2500313" y="1298575"/>
          <p14:tracePt t="32554" x="2549525" y="1406525"/>
          <p14:tracePt t="32561" x="2568575" y="1476375"/>
          <p14:tracePt t="32571" x="2578100" y="1504950"/>
          <p14:tracePt t="32578" x="2589213" y="1535113"/>
          <p14:tracePt t="34203" x="2598738" y="1563688"/>
          <p14:tracePt t="34210" x="2647950" y="1633538"/>
          <p14:tracePt t="34218" x="2716213" y="1760538"/>
          <p14:tracePt t="34225" x="2786063" y="1839913"/>
          <p14:tracePt t="34233" x="2844800" y="1908175"/>
          <p14:tracePt t="34241" x="2933700" y="1987550"/>
          <p14:tracePt t="34249" x="3011488" y="2055813"/>
          <p14:tracePt t="34257" x="3100388" y="2144713"/>
          <p14:tracePt t="34265" x="3217863" y="2233613"/>
          <p14:tracePt t="34273" x="3327400" y="2282825"/>
          <p14:tracePt t="34281" x="3454400" y="2390775"/>
          <p14:tracePt t="34289" x="3552825" y="2459038"/>
          <p14:tracePt t="34297" x="3660775" y="2547938"/>
          <p14:tracePt t="34306" x="3770313" y="2636838"/>
          <p14:tracePt t="34313" x="3897313" y="2765425"/>
          <p14:tracePt t="34321" x="4005263" y="2873375"/>
          <p14:tracePt t="34329" x="4133850" y="3021013"/>
          <p14:tracePt t="34337" x="4271963" y="3178175"/>
          <p14:tracePt t="34345" x="4379913" y="3325813"/>
          <p14:tracePt t="34353" x="4448175" y="3452813"/>
          <p14:tracePt t="34361" x="4537075" y="3571875"/>
          <p14:tracePt t="34369" x="4635500" y="3698875"/>
          <p14:tracePt t="34377" x="4724400" y="3808413"/>
          <p14:tracePt t="34386" x="4794250" y="3935413"/>
          <p14:tracePt t="34393" x="4862513" y="4033838"/>
          <p14:tracePt t="34402" x="4911725" y="4162425"/>
          <p14:tracePt t="34409" x="5000625" y="4289425"/>
          <p14:tracePt t="34418" x="5068888" y="4387850"/>
          <p14:tracePt t="34425" x="5118100" y="4467225"/>
          <p14:tracePt t="34433" x="5167313" y="4556125"/>
          <p14:tracePt t="34441" x="5237163" y="4654550"/>
          <p14:tracePt t="34449" x="5256213" y="4703763"/>
          <p14:tracePt t="34459" x="5275263" y="4741863"/>
          <p14:tracePt t="34465" x="5305425" y="4781550"/>
          <p14:tracePt t="34475" x="5324475" y="4821238"/>
          <p14:tracePt t="34482" x="5364163" y="4860925"/>
          <p14:tracePt t="34490" x="5384800" y="4889500"/>
          <p14:tracePt t="34496" x="5394325" y="4910138"/>
          <p14:tracePt t="34505" x="5434013" y="4949825"/>
          <p14:tracePt t="34513" x="5443538" y="4959350"/>
          <p14:tracePt t="34529" x="5453063" y="4987925"/>
          <p14:tracePt t="34537" x="5462588" y="4999038"/>
          <p14:tracePt t="34545" x="5472113" y="5048250"/>
          <p14:tracePt t="34553" x="5502275" y="5076825"/>
          <p14:tracePt t="34561" x="5541963" y="5126038"/>
          <p14:tracePt t="34569" x="5591175" y="5184775"/>
          <p14:tracePt t="34577" x="5649913" y="5273675"/>
          <p14:tracePt t="34585" x="5718175" y="5372100"/>
          <p14:tracePt t="34593" x="5767388" y="5461000"/>
          <p14:tracePt t="34603" x="5856288" y="5559425"/>
          <p14:tracePt t="34609" x="5905500" y="5637213"/>
          <p14:tracePt t="34617" x="5954713" y="5746750"/>
          <p14:tracePt t="34625" x="6003925" y="5824538"/>
          <p14:tracePt t="34633" x="6073775" y="5932488"/>
          <p14:tracePt t="34641" x="6102350" y="5981700"/>
          <p14:tracePt t="34649" x="6151563" y="6091238"/>
          <p14:tracePt t="34657" x="6161088" y="6119813"/>
          <p14:tracePt t="34666" x="6210300" y="6218238"/>
          <p14:tracePt t="34674" x="6210300" y="6257925"/>
          <p14:tracePt t="34682" x="6230938" y="6326188"/>
          <p14:tracePt t="34689" x="6230938" y="6375400"/>
          <p14:tracePt t="34698" x="6230938" y="6424613"/>
          <p14:tracePt t="34706" x="6230938" y="6445250"/>
          <p14:tracePt t="34713" x="6230938" y="6513513"/>
          <p14:tracePt t="34722" x="6230938" y="6553200"/>
          <p14:tracePt t="34729" x="6230938" y="6572250"/>
          <p14:tracePt t="34737" x="6221413" y="6630988"/>
          <p14:tracePt t="34746" x="6210300" y="6642100"/>
          <p14:tracePt t="34754" x="6200775" y="6670675"/>
          <p14:tracePt t="34762" x="6191250" y="6680200"/>
          <p14:tracePt t="34770" x="6172200" y="6700838"/>
          <p14:tracePt t="34852" x="6161088" y="6700838"/>
          <p14:tracePt t="34858" x="6151563" y="6700838"/>
          <p14:tracePt t="34866" x="6142038" y="6700838"/>
          <p14:tracePt t="34874" x="6102350" y="6670675"/>
          <p14:tracePt t="34882" x="6102350" y="6651625"/>
          <p14:tracePt t="34890" x="6092825" y="6611938"/>
          <p14:tracePt t="34897" x="6092825" y="6572250"/>
          <p14:tracePt t="34905" x="6092825" y="6523038"/>
          <p14:tracePt t="34914" x="6092825" y="6483350"/>
          <p14:tracePt t="34922" x="6092825" y="6445250"/>
          <p14:tracePt t="34930" x="6102350" y="6375400"/>
          <p14:tracePt t="34938" x="6142038" y="6337300"/>
          <p14:tracePt t="34945" x="6221413" y="6288088"/>
          <p14:tracePt t="34953" x="6299200" y="6257925"/>
          <p14:tracePt t="34961" x="6437313" y="6208713"/>
          <p14:tracePt t="34973" x="6565900" y="6169025"/>
          <p14:tracePt t="34979" x="6732588" y="6110288"/>
          <p14:tracePt t="34987" x="6919913" y="6080125"/>
          <p14:tracePt t="34993" x="7058025" y="6042025"/>
          <p14:tracePt t="35004" x="7243763" y="6021388"/>
          <p14:tracePt t="35009" x="7431088" y="6002338"/>
          <p14:tracePt t="35017" x="7588250" y="5981700"/>
          <p14:tracePt t="35025" x="7735888" y="5953125"/>
          <p14:tracePt t="35033" x="7824788" y="5932488"/>
          <p14:tracePt t="35043" x="7864475" y="5932488"/>
          <p14:tracePt t="35049" x="7883525" y="5932488"/>
          <p14:tracePt t="35073" x="7913688" y="5932488"/>
          <p14:tracePt t="35081" x="7923213" y="5932488"/>
          <p14:tracePt t="35089" x="7953375" y="5932488"/>
          <p14:tracePt t="35581" x="7923213" y="5932488"/>
          <p14:tracePt t="35586" x="7854950" y="5953125"/>
          <p14:tracePt t="35595" x="7766050" y="5953125"/>
          <p14:tracePt t="35604" x="7667625" y="5953125"/>
          <p14:tracePt t="35612" x="7578725" y="5953125"/>
          <p14:tracePt t="35619" x="7461250" y="5953125"/>
          <p14:tracePt t="35626" x="7391400" y="5953125"/>
          <p14:tracePt t="35634" x="7313613" y="5962650"/>
          <p14:tracePt t="35641" x="7264400" y="5981700"/>
          <p14:tracePt t="35657" x="7254875" y="5981700"/>
          <p14:tracePt t="35946" x="7243763" y="5981700"/>
          <p14:tracePt t="35954" x="7205663" y="5981700"/>
          <p14:tracePt t="35962" x="7165975" y="5932488"/>
          <p14:tracePt t="35970" x="7116763" y="5824538"/>
          <p14:tracePt t="35978" x="7107238" y="5775325"/>
          <p14:tracePt t="35987" x="7107238" y="5707063"/>
          <p14:tracePt t="35995" x="7086600" y="5627688"/>
          <p14:tracePt t="36004" x="7086600" y="5559425"/>
          <p14:tracePt t="36011" x="7067550" y="5480050"/>
          <p14:tracePt t="36019" x="7037388" y="5411788"/>
          <p14:tracePt t="36026" x="7008813" y="5332413"/>
          <p14:tracePt t="36033" x="6978650" y="5254625"/>
          <p14:tracePt t="36042" x="6929438" y="5195888"/>
          <p14:tracePt t="36049" x="6889750" y="5135563"/>
          <p14:tracePt t="36057" x="6840538" y="5067300"/>
          <p14:tracePt t="36065" x="6800850" y="5008563"/>
          <p14:tracePt t="36073" x="6772275" y="4968875"/>
          <p14:tracePt t="36081" x="6762750" y="4949825"/>
          <p14:tracePt t="36090" x="6732588" y="4929188"/>
          <p14:tracePt t="36098" x="6732588" y="4919663"/>
          <p14:tracePt t="36114" x="6723063" y="4910138"/>
          <p14:tracePt t="36194" x="6713538" y="4900613"/>
          <p14:tracePt t="36202" x="6702425" y="4900613"/>
          <p14:tracePt t="36211" x="6683375" y="4910138"/>
          <p14:tracePt t="36220" x="6683375" y="4929188"/>
          <p14:tracePt t="36228" x="6673850" y="4949825"/>
          <p14:tracePt t="36233" x="6664325" y="4978400"/>
          <p14:tracePt t="36241" x="6634163" y="4999038"/>
          <p14:tracePt t="36265" x="6634163" y="5008563"/>
          <p14:tracePt t="36524" x="6634163" y="5027613"/>
          <p14:tracePt t="36530" x="6634163" y="5067300"/>
          <p14:tracePt t="36537" x="6643688" y="5097463"/>
          <p14:tracePt t="36546" x="6653213" y="5126038"/>
          <p14:tracePt t="36554" x="6653213" y="5156200"/>
          <p14:tracePt t="36562" x="6664325" y="5205413"/>
          <p14:tracePt t="36569" x="6673850" y="5224463"/>
          <p14:tracePt t="36577" x="6683375" y="5233988"/>
          <p14:tracePt t="36585" x="6692900" y="5245100"/>
          <p14:tracePt t="36593" x="6692900" y="5254625"/>
          <p14:tracePt t="36610" x="6702425" y="5283200"/>
          <p14:tracePt t="36642" x="6732588" y="5283200"/>
          <p14:tracePt t="36754" x="6742113" y="5283200"/>
          <p14:tracePt t="36762" x="6742113" y="5254625"/>
          <p14:tracePt t="36770" x="6702425" y="5245100"/>
          <p14:tracePt t="36778" x="6673850" y="5245100"/>
          <p14:tracePt t="36786" x="6604000" y="5233988"/>
          <p14:tracePt t="36793" x="6526213" y="5205413"/>
          <p14:tracePt t="36801" x="6456363" y="5205413"/>
          <p14:tracePt t="36809" x="6357938" y="5184775"/>
          <p14:tracePt t="36818" x="6221413" y="5184775"/>
          <p14:tracePt t="36825" x="6111875" y="5184775"/>
          <p14:tracePt t="36835" x="5964238" y="5184775"/>
          <p14:tracePt t="36841" x="5856288" y="5184775"/>
          <p14:tracePt t="36850" x="5708650" y="5165725"/>
          <p14:tracePt t="36857" x="5619750" y="5165725"/>
          <p14:tracePt t="36865" x="5551488" y="5165725"/>
          <p14:tracePt t="36873" x="5492750" y="5165725"/>
          <p14:tracePt t="36881" x="5443538" y="5165725"/>
          <p14:tracePt t="36889" x="5422900" y="5165725"/>
          <p14:tracePt t="36897" x="5384800" y="5156200"/>
          <p14:tracePt t="36918" x="5373688" y="5156200"/>
          <p14:tracePt t="36921" x="5364163" y="5156200"/>
          <p14:tracePt t="36929" x="5345113" y="5156200"/>
          <p14:tracePt t="36939" x="5324475" y="5156200"/>
          <p14:tracePt t="36945" x="5305425" y="5156200"/>
          <p14:tracePt t="36955" x="5246688" y="5156200"/>
          <p14:tracePt t="36961" x="5197475" y="5156200"/>
          <p14:tracePt t="36970" x="5127625" y="5156200"/>
          <p14:tracePt t="36977" x="5059363" y="5156200"/>
          <p14:tracePt t="36986" x="5010150" y="5156200"/>
          <p14:tracePt t="36993" x="4979988" y="5156200"/>
          <p14:tracePt t="37002" x="4930775" y="5156200"/>
          <p14:tracePt t="37010" x="4881563" y="5156200"/>
          <p14:tracePt t="37022" x="4872038" y="5156200"/>
          <p14:tracePt t="37026" x="4852988" y="5156200"/>
          <p14:tracePt t="37106" x="4813300" y="5156200"/>
          <p14:tracePt t="37114" x="4794250" y="5156200"/>
          <p14:tracePt t="37121" x="4745038" y="5156200"/>
          <p14:tracePt t="37129" x="4665663" y="5135563"/>
          <p14:tracePt t="37138" x="4625975" y="5097463"/>
          <p14:tracePt t="37146" x="4586288" y="5057775"/>
          <p14:tracePt t="37154" x="4527550" y="5008563"/>
          <p14:tracePt t="37162" x="4508500" y="4987925"/>
          <p14:tracePt t="37169" x="4468813" y="4959350"/>
          <p14:tracePt t="37178" x="4459288" y="4949825"/>
          <p14:tracePt t="37186" x="4429125" y="4919663"/>
          <p14:tracePt t="37193" x="4419600" y="4910138"/>
          <p14:tracePt t="37202" x="4419600" y="4889500"/>
          <p14:tracePt t="37210" x="4410075" y="4860925"/>
          <p14:tracePt t="37219" x="4410075" y="4851400"/>
          <p14:tracePt t="37226" x="4410075" y="4821238"/>
          <p14:tracePt t="37236" x="4410075" y="4802188"/>
          <p14:tracePt t="37242" x="4410075" y="4772025"/>
          <p14:tracePt t="37250" x="4410075" y="4762500"/>
          <p14:tracePt t="37258" x="4410075" y="4752975"/>
          <p14:tracePt t="37266" x="4410075" y="4741863"/>
          <p14:tracePt t="37273" x="4410075" y="4722813"/>
          <p14:tracePt t="37282" x="4410075" y="4713288"/>
          <p14:tracePt t="37322" x="4410075" y="4703763"/>
          <p14:tracePt t="37394" x="4410075" y="4732338"/>
          <p14:tracePt t="37401" x="4438650" y="4772025"/>
          <p14:tracePt t="37410" x="4497388" y="4791075"/>
          <p14:tracePt t="37421" x="4597400" y="4851400"/>
          <p14:tracePt t="37427" x="4656138" y="4860925"/>
          <p14:tracePt t="37437" x="4754563" y="4889500"/>
          <p14:tracePt t="37443" x="4892675" y="4929188"/>
          <p14:tracePt t="37453" x="4991100" y="4949825"/>
          <p14:tracePt t="37459" x="5068888" y="4959350"/>
          <p14:tracePt t="37466" x="5138738" y="4978400"/>
          <p14:tracePt t="37474" x="5216525" y="4978400"/>
          <p14:tracePt t="37482" x="5286375" y="4978400"/>
          <p14:tracePt t="37490" x="5335588" y="4978400"/>
          <p14:tracePt t="37498" x="5345113" y="4978400"/>
          <p14:tracePt t="37506" x="5354638" y="4978400"/>
          <p14:tracePt t="37570" x="5364163" y="4978400"/>
          <p14:tracePt t="37586" x="5364163" y="4968875"/>
          <p14:tracePt t="37594" x="5364163" y="4959350"/>
          <p14:tracePt t="37601" x="5345113" y="4949825"/>
          <p14:tracePt t="37610" x="5295900" y="4949825"/>
          <p14:tracePt t="37619" x="5226050" y="4949825"/>
          <p14:tracePt t="37626" x="5127625" y="4949825"/>
          <p14:tracePt t="37637" x="5040313" y="4949825"/>
          <p14:tracePt t="37646" x="4941888" y="4949825"/>
          <p14:tracePt t="37650" x="4822825" y="4949825"/>
          <p14:tracePt t="37658" x="4754563" y="4949825"/>
          <p14:tracePt t="37666" x="4675188" y="4968875"/>
          <p14:tracePt t="37674" x="4597400" y="4999038"/>
          <p14:tracePt t="37682" x="4557713" y="5037138"/>
          <p14:tracePt t="37690" x="4518025" y="5067300"/>
          <p14:tracePt t="37698" x="4497388" y="5106988"/>
          <p14:tracePt t="37706" x="4478338" y="5135563"/>
          <p14:tracePt t="37714" x="4448175" y="5214938"/>
          <p14:tracePt t="37722" x="4448175" y="5233988"/>
          <p14:tracePt t="37730" x="4448175" y="5283200"/>
          <p14:tracePt t="37738" x="4448175" y="5332413"/>
          <p14:tracePt t="37746" x="4448175" y="5391150"/>
          <p14:tracePt t="37754" x="4448175" y="5440363"/>
          <p14:tracePt t="37762" x="4459288" y="5489575"/>
          <p14:tracePt t="37770" x="4487863" y="5568950"/>
          <p14:tracePt t="37778" x="4557713" y="5657850"/>
          <p14:tracePt t="37786" x="4606925" y="5735638"/>
          <p14:tracePt t="37794" x="4646613" y="5775325"/>
          <p14:tracePt t="37803" x="4705350" y="5834063"/>
          <p14:tracePt t="37810" x="4803775" y="5883275"/>
          <p14:tracePt t="37820" x="4930775" y="5922963"/>
          <p14:tracePt t="37828" x="5049838" y="5953125"/>
          <p14:tracePt t="37837" x="5167313" y="5972175"/>
          <p14:tracePt t="37842" x="5237163" y="5992813"/>
          <p14:tracePt t="37853" x="5275263" y="5992813"/>
          <p14:tracePt t="37858" x="5354638" y="5972175"/>
          <p14:tracePt t="37866" x="5394325" y="5932488"/>
          <p14:tracePt t="37874" x="5413375" y="5894388"/>
          <p14:tracePt t="37882" x="5434013" y="5784850"/>
          <p14:tracePt t="37890" x="5434013" y="5648325"/>
          <p14:tracePt t="37898" x="5434013" y="5480050"/>
          <p14:tracePt t="37906" x="5434013" y="5303838"/>
          <p14:tracePt t="37915" x="5422900" y="5135563"/>
          <p14:tracePt t="37922" x="5335588" y="4987925"/>
          <p14:tracePt t="37931" x="5256213" y="4870450"/>
          <p14:tracePt t="37938" x="5167313" y="4762500"/>
          <p14:tracePt t="37946" x="5068888" y="4654550"/>
          <p14:tracePt t="37955" x="4941888" y="4565650"/>
          <p14:tracePt t="37962" x="4843463" y="4525963"/>
          <p14:tracePt t="37969" x="4695825" y="4476750"/>
          <p14:tracePt t="37978" x="4576763" y="4457700"/>
          <p14:tracePt t="37986" x="4438650" y="4457700"/>
          <p14:tracePt t="37994" x="4300538" y="4457700"/>
          <p14:tracePt t="38003" x="4164013" y="4457700"/>
          <p14:tracePt t="38010" x="4044950" y="4457700"/>
          <p14:tracePt t="38019" x="3897313" y="4506913"/>
          <p14:tracePt t="38026" x="3779838" y="4535488"/>
          <p14:tracePt t="38036" x="3651250" y="4605338"/>
          <p14:tracePt t="38043" x="3552825" y="4692650"/>
          <p14:tracePt t="38053" x="3503613" y="4732338"/>
          <p14:tracePt t="38058" x="3454400" y="4840288"/>
          <p14:tracePt t="38067" x="3444875" y="4910138"/>
          <p14:tracePt t="38074" x="3444875" y="5008563"/>
          <p14:tracePt t="38082" x="3444875" y="5146675"/>
          <p14:tracePt t="38090" x="3444875" y="5233988"/>
          <p14:tracePt t="38098" x="3524250" y="5362575"/>
          <p14:tracePt t="38106" x="3632200" y="5510213"/>
          <p14:tracePt t="38114" x="3759200" y="5627688"/>
          <p14:tracePt t="38122" x="3937000" y="5716588"/>
          <p14:tracePt t="38130" x="4124325" y="5815013"/>
          <p14:tracePt t="38140" x="4311650" y="5894388"/>
          <p14:tracePt t="38146" x="4527550" y="5922963"/>
          <p14:tracePt t="38154" x="4794250" y="6011863"/>
          <p14:tracePt t="38162" x="5000625" y="6011863"/>
          <p14:tracePt t="38170" x="5207000" y="6030913"/>
          <p14:tracePt t="38178" x="5394325" y="6030913"/>
          <p14:tracePt t="38185" x="5570538" y="6030913"/>
          <p14:tracePt t="38194" x="5757863" y="6030913"/>
          <p14:tracePt t="38203" x="5915025" y="6030913"/>
          <p14:tracePt t="38211" x="6043613" y="5972175"/>
          <p14:tracePt t="38219" x="6191250" y="5894388"/>
          <p14:tracePt t="38227" x="6270625" y="5845175"/>
          <p14:tracePt t="38235" x="6308725" y="5784850"/>
          <p14:tracePt t="38244" x="6357938" y="5707063"/>
          <p14:tracePt t="38253" x="6378575" y="5588000"/>
          <p14:tracePt t="38259" x="6378575" y="5489575"/>
          <p14:tracePt t="38270" x="6378575" y="5381625"/>
          <p14:tracePt t="38274" x="6378575" y="5264150"/>
          <p14:tracePt t="38282" x="6357938" y="5165725"/>
          <p14:tracePt t="38290" x="6308725" y="5057775"/>
          <p14:tracePt t="38298" x="6240463" y="4978400"/>
          <p14:tracePt t="38306" x="6151563" y="4889500"/>
          <p14:tracePt t="38314" x="6092825" y="4870450"/>
          <p14:tracePt t="38322" x="5994400" y="4830763"/>
          <p14:tracePt t="38330" x="5856288" y="4802188"/>
          <p14:tracePt t="38337" x="5757863" y="4802188"/>
          <p14:tracePt t="38346" x="5619750" y="4781550"/>
          <p14:tracePt t="38354" x="5483225" y="4781550"/>
          <p14:tracePt t="38362" x="5345113" y="4781550"/>
          <p14:tracePt t="38370" x="5226050" y="4781550"/>
          <p14:tracePt t="38378" x="5108575" y="4781550"/>
          <p14:tracePt t="38386" x="4970463" y="4821238"/>
          <p14:tracePt t="38396" x="4862513" y="4870450"/>
          <p14:tracePt t="38402" x="4764088" y="4938713"/>
          <p14:tracePt t="38410" x="4656138" y="5018088"/>
          <p14:tracePt t="38419" x="4635500" y="5048250"/>
          <p14:tracePt t="38429" x="4567238" y="5146675"/>
          <p14:tracePt t="38436" x="4557713" y="5195888"/>
          <p14:tracePt t="38443" x="4546600" y="5273675"/>
          <p14:tracePt t="38452" x="4546600" y="5362575"/>
          <p14:tracePt t="38459" x="4546600" y="5440363"/>
          <p14:tracePt t="38466" x="4546600" y="5510213"/>
          <p14:tracePt t="38474" x="4546600" y="5627688"/>
          <p14:tracePt t="38482" x="4546600" y="5676900"/>
          <p14:tracePt t="38490" x="4546600" y="5746750"/>
          <p14:tracePt t="38498" x="4597400" y="5824538"/>
          <p14:tracePt t="38506" x="4665663" y="5913438"/>
          <p14:tracePt t="38514" x="4724400" y="5943600"/>
          <p14:tracePt t="38522" x="4822825" y="6011863"/>
          <p14:tracePt t="38530" x="4921250" y="6011863"/>
          <p14:tracePt t="38538" x="5059363" y="6021388"/>
          <p14:tracePt t="38546" x="5197475" y="6021388"/>
          <p14:tracePt t="38554" x="5384800" y="6021388"/>
          <p14:tracePt t="38562" x="5561013" y="6021388"/>
          <p14:tracePt t="38570" x="5778500" y="5972175"/>
          <p14:tracePt t="38578" x="6013450" y="5873750"/>
          <p14:tracePt t="38586" x="6210300" y="5815013"/>
          <p14:tracePt t="38594" x="6378575" y="5686425"/>
          <p14:tracePt t="38602" x="6526213" y="5568950"/>
          <p14:tracePt t="38613" x="6615113" y="5489575"/>
          <p14:tracePt t="38619" x="6683375" y="5343525"/>
          <p14:tracePt t="38627" x="6702425" y="5245100"/>
          <p14:tracePt t="38636" x="6702425" y="5126038"/>
          <p14:tracePt t="38647" x="6702425" y="4987925"/>
          <p14:tracePt t="38653" x="6702425" y="4900613"/>
          <p14:tracePt t="38659" x="6643688" y="4791075"/>
          <p14:tracePt t="38666" x="6554788" y="4664075"/>
          <p14:tracePt t="38674" x="6427788" y="4594225"/>
          <p14:tracePt t="38682" x="6280150" y="4525963"/>
          <p14:tracePt t="38691" x="6092825" y="4467225"/>
          <p14:tracePt t="38698" x="5886450" y="4427538"/>
          <p14:tracePt t="38706" x="5649913" y="4368800"/>
          <p14:tracePt t="38714" x="5422900" y="4329113"/>
          <p14:tracePt t="38722" x="5197475" y="4329113"/>
          <p14:tracePt t="38730" x="4960938" y="4329113"/>
          <p14:tracePt t="38738" x="4764088" y="4329113"/>
          <p14:tracePt t="38746" x="4597400" y="4329113"/>
          <p14:tracePt t="38754" x="4438650" y="4359275"/>
          <p14:tracePt t="38762" x="4330700" y="4408488"/>
          <p14:tracePt t="38769" x="4241800" y="4516438"/>
          <p14:tracePt t="38778" x="4192588" y="4633913"/>
          <p14:tracePt t="38786" x="4152900" y="4781550"/>
          <p14:tracePt t="38794" x="4152900" y="4919663"/>
          <p14:tracePt t="38802" x="4133850" y="5086350"/>
          <p14:tracePt t="38810" x="4133850" y="5224463"/>
          <p14:tracePt t="38819" x="4133850" y="5332413"/>
          <p14:tracePt t="38826" x="4202113" y="5461000"/>
          <p14:tracePt t="38836" x="4251325" y="5559425"/>
          <p14:tracePt t="38843" x="4300538" y="5648325"/>
          <p14:tracePt t="38853" x="4398963" y="5716588"/>
          <p14:tracePt t="38859" x="4478338" y="5746750"/>
          <p14:tracePt t="38869" x="4606925" y="5775325"/>
          <p14:tracePt t="38875" x="4745038" y="5834063"/>
          <p14:tracePt t="38883" x="4862513" y="5834063"/>
          <p14:tracePt t="38890" x="5049838" y="5834063"/>
          <p14:tracePt t="38898" x="5226050" y="5834063"/>
          <p14:tracePt t="38906" x="5434013" y="5805488"/>
          <p14:tracePt t="38919" x="5649913" y="5726113"/>
          <p14:tracePt t="38924" x="5856288" y="5686425"/>
          <p14:tracePt t="38930" x="6003925" y="5637213"/>
          <p14:tracePt t="38938" x="6151563" y="5538788"/>
          <p14:tracePt t="38946" x="6230938" y="5510213"/>
          <p14:tracePt t="38956" x="6270625" y="5470525"/>
          <p14:tracePt t="38962" x="6299200" y="5391150"/>
          <p14:tracePt t="38970" x="6299200" y="5303838"/>
          <p14:tracePt t="38978" x="6299200" y="5184775"/>
          <p14:tracePt t="38986" x="6299200" y="5067300"/>
          <p14:tracePt t="38994" x="6259513" y="4949825"/>
          <p14:tracePt t="39002" x="6161088" y="4821238"/>
          <p14:tracePt t="39010" x="6034088" y="4692650"/>
          <p14:tracePt t="39021" x="5935663" y="4605338"/>
          <p14:tracePt t="39029" x="5807075" y="4525963"/>
          <p14:tracePt t="39038" x="5689600" y="4495800"/>
          <p14:tracePt t="39042" x="5521325" y="4437063"/>
          <p14:tracePt t="39052" x="5373688" y="4408488"/>
          <p14:tracePt t="39059" x="5167313" y="4368800"/>
          <p14:tracePt t="39068" x="5029200" y="4368800"/>
          <p14:tracePt t="39075" x="4872038" y="4368800"/>
          <p14:tracePt t="39083" x="4754563" y="4368800"/>
          <p14:tracePt t="39090" x="4606925" y="4427538"/>
          <p14:tracePt t="39101" x="4478338" y="4495800"/>
          <p14:tracePt t="39106" x="4379913" y="4584700"/>
          <p14:tracePt t="39114" x="4311650" y="4692650"/>
          <p14:tracePt t="39122" x="4213225" y="4821238"/>
          <p14:tracePt t="39130" x="4164013" y="4938713"/>
          <p14:tracePt t="39139" x="4143375" y="5086350"/>
          <p14:tracePt t="39146" x="4124325" y="5224463"/>
          <p14:tracePt t="39155" x="4124325" y="5343525"/>
          <p14:tracePt t="39162" x="4124325" y="5430838"/>
          <p14:tracePt t="39171" x="4124325" y="5549900"/>
          <p14:tracePt t="39178" x="4133850" y="5648325"/>
          <p14:tracePt t="39186" x="4202113" y="5726113"/>
          <p14:tracePt t="39194" x="4262438" y="5784850"/>
          <p14:tracePt t="39203" x="4321175" y="5854700"/>
          <p14:tracePt t="39210" x="4448175" y="5903913"/>
          <p14:tracePt t="39219" x="4616450" y="5943600"/>
          <p14:tracePt t="39227" x="4754563" y="5981700"/>
          <p14:tracePt t="39236" x="4941888" y="5981700"/>
          <p14:tracePt t="39244" x="5118100" y="5981700"/>
          <p14:tracePt t="39252" x="5324475" y="5981700"/>
          <p14:tracePt t="39259" x="5532438" y="5981700"/>
          <p14:tracePt t="39268" x="5699125" y="5953125"/>
          <p14:tracePt t="39275" x="5905500" y="5894388"/>
          <p14:tracePt t="39282" x="6102350" y="5795963"/>
          <p14:tracePt t="39290" x="6200775" y="5726113"/>
          <p14:tracePt t="39298" x="6289675" y="5648325"/>
          <p14:tracePt t="39306" x="6338888" y="5538788"/>
          <p14:tracePt t="39314" x="6338888" y="5451475"/>
          <p14:tracePt t="39322" x="6338888" y="5332413"/>
          <p14:tracePt t="39330" x="6338888" y="5214938"/>
          <p14:tracePt t="39338" x="6329363" y="5097463"/>
          <p14:tracePt t="39346" x="6240463" y="4929188"/>
          <p14:tracePt t="39354" x="6132513" y="4821238"/>
          <p14:tracePt t="39362" x="6024563" y="4752975"/>
          <p14:tracePt t="39369" x="5856288" y="4683125"/>
          <p14:tracePt t="39378" x="5668963" y="4624388"/>
          <p14:tracePt t="39385" x="5483225" y="4584700"/>
          <p14:tracePt t="39394" x="5295900" y="4565650"/>
          <p14:tracePt t="39402" x="5138738" y="4565650"/>
          <p14:tracePt t="39410" x="5000625" y="4565650"/>
          <p14:tracePt t="39419" x="4881563" y="4565650"/>
          <p14:tracePt t="39426" x="4783138" y="4605338"/>
          <p14:tracePt t="39435" x="4695825" y="4692650"/>
          <p14:tracePt t="39442" x="4616450" y="4772025"/>
          <p14:tracePt t="39452" x="4508500" y="4879975"/>
          <p14:tracePt t="39460" x="4429125" y="5008563"/>
          <p14:tracePt t="39468" x="4398963" y="5175250"/>
          <p14:tracePt t="39475" x="4340225" y="5313363"/>
          <p14:tracePt t="39482" x="4321175" y="5480050"/>
          <p14:tracePt t="39490" x="4271963" y="5667375"/>
          <p14:tracePt t="39498" x="4251325" y="5765800"/>
          <p14:tracePt t="39506" x="4251325" y="5883275"/>
          <p14:tracePt t="39514" x="4251325" y="5953125"/>
          <p14:tracePt t="39522" x="4251325" y="6042025"/>
          <p14:tracePt t="39530" x="4251325" y="6070600"/>
          <p14:tracePt t="39538" x="4251325" y="6110288"/>
          <p14:tracePt t="39546" x="4281488" y="6129338"/>
          <p14:tracePt t="39554" x="4300538" y="6140450"/>
          <p14:tracePt t="39562" x="4340225" y="6140450"/>
          <p14:tracePt t="39571" x="4410075" y="6140450"/>
          <p14:tracePt t="39578" x="4478338" y="6140450"/>
          <p14:tracePt t="39585" x="4616450" y="6140450"/>
          <p14:tracePt t="39594" x="4714875" y="6100763"/>
          <p14:tracePt t="39602" x="4862513" y="6051550"/>
          <p14:tracePt t="39610" x="5010150" y="5972175"/>
          <p14:tracePt t="39618" x="5197475" y="5873750"/>
          <p14:tracePt t="39626" x="5324475" y="5784850"/>
          <p14:tracePt t="39635" x="5434013" y="5697538"/>
          <p14:tracePt t="39644" x="5521325" y="5618163"/>
          <p14:tracePt t="39652" x="5521325" y="5559425"/>
          <p14:tracePt t="39659" x="5521325" y="5480050"/>
          <p14:tracePt t="39668" x="5521325" y="5381625"/>
          <p14:tracePt t="39675" x="5521325" y="5294313"/>
          <p14:tracePt t="39682" x="5483225" y="5224463"/>
          <p14:tracePt t="39690" x="5443538" y="5165725"/>
          <p14:tracePt t="39698" x="5354638" y="5106988"/>
          <p14:tracePt t="39706" x="5216525" y="5067300"/>
          <p14:tracePt t="39714" x="5068888" y="5018088"/>
          <p14:tracePt t="39722" x="4881563" y="4999038"/>
          <p14:tracePt t="39730" x="4695825" y="4978400"/>
          <p14:tracePt t="39738" x="4518025" y="4978400"/>
          <p14:tracePt t="39746" x="4330700" y="4978400"/>
          <p14:tracePt t="39754" x="4192588" y="4987925"/>
          <p14:tracePt t="39762" x="4025900" y="5057775"/>
          <p14:tracePt t="39770" x="3897313" y="5126038"/>
          <p14:tracePt t="39778" x="3770313" y="5205413"/>
          <p14:tracePt t="39786" x="3681413" y="5332413"/>
          <p14:tracePt t="39794" x="3592513" y="5500688"/>
          <p14:tracePt t="39801" x="3533775" y="5618163"/>
          <p14:tracePt t="39810" x="3503613" y="5765800"/>
          <p14:tracePt t="39818" x="3463925" y="5903913"/>
          <p14:tracePt t="39826" x="3463925" y="6042025"/>
          <p14:tracePt t="39835" x="3463925" y="6159500"/>
          <p14:tracePt t="39842" x="3484563" y="6238875"/>
          <p14:tracePt t="39852" x="3573463" y="6346825"/>
          <p14:tracePt t="39858" x="3660775" y="6405563"/>
          <p14:tracePt t="39869" x="3709988" y="6434138"/>
          <p14:tracePt t="39875" x="3829050" y="6454775"/>
          <p14:tracePt t="39886" x="3976688" y="6473825"/>
          <p14:tracePt t="39890" x="4133850" y="6473825"/>
          <p14:tracePt t="39899" x="4321175" y="6473825"/>
          <p14:tracePt t="39906" x="4497388" y="6473825"/>
          <p14:tracePt t="39915" x="4714875" y="6384925"/>
          <p14:tracePt t="39924" x="4881563" y="6288088"/>
          <p14:tracePt t="39930" x="5029200" y="6178550"/>
          <p14:tracePt t="39938" x="5176838" y="6070600"/>
          <p14:tracePt t="39946" x="5286375" y="5962650"/>
          <p14:tracePt t="39954" x="5354638" y="5854700"/>
          <p14:tracePt t="39962" x="5394325" y="5716588"/>
          <p14:tracePt t="39971" x="5422900" y="5618163"/>
          <p14:tracePt t="39978" x="5422900" y="5519738"/>
          <p14:tracePt t="39987" x="5422900" y="5402263"/>
          <p14:tracePt t="39994" x="5403850" y="5283200"/>
          <p14:tracePt t="40001" x="5335588" y="5205413"/>
          <p14:tracePt t="40010" x="5256213" y="5135563"/>
          <p14:tracePt t="40018" x="5148263" y="5067300"/>
          <p14:tracePt t="40027" x="4979988" y="5008563"/>
          <p14:tracePt t="40038" x="4794250" y="4978400"/>
          <p14:tracePt t="40042" x="4606925" y="4919663"/>
          <p14:tracePt t="40052" x="4419600" y="4900613"/>
          <p14:tracePt t="40059" x="4241800" y="4900613"/>
          <p14:tracePt t="40068" x="4035425" y="4900613"/>
          <p14:tracePt t="40075" x="3878263" y="4900613"/>
          <p14:tracePt t="40085" x="3709988" y="4900613"/>
          <p14:tracePt t="40090" x="3582988" y="4978400"/>
          <p14:tracePt t="40100" x="3503613" y="5067300"/>
          <p14:tracePt t="40106" x="3414713" y="5146675"/>
          <p14:tracePt t="40114" x="3346450" y="5294313"/>
          <p14:tracePt t="40122" x="3346450" y="5391150"/>
          <p14:tracePt t="40130" x="3327400" y="5529263"/>
          <p14:tracePt t="40138" x="3327400" y="5648325"/>
          <p14:tracePt t="40146" x="3327400" y="5716588"/>
          <p14:tracePt t="40154" x="3346450" y="5834063"/>
          <p14:tracePt t="40162" x="3405188" y="5943600"/>
          <p14:tracePt t="40170" x="3463925" y="6002338"/>
          <p14:tracePt t="40178" x="3562350" y="6051550"/>
          <p14:tracePt t="40186" x="3671888" y="6100763"/>
          <p14:tracePt t="40194" x="3779838" y="6100763"/>
          <p14:tracePt t="40202" x="3917950" y="6100763"/>
          <p14:tracePt t="40210" x="4054475" y="6100763"/>
          <p14:tracePt t="40218" x="4262438" y="6100763"/>
          <p14:tracePt t="40226" x="4468813" y="6100763"/>
          <p14:tracePt t="40235" x="4656138" y="6091238"/>
          <p14:tracePt t="40242" x="4862513" y="6021388"/>
          <p14:tracePt t="40253" x="5078413" y="5922963"/>
          <p14:tracePt t="40259" x="5246688" y="5864225"/>
          <p14:tracePt t="40270" x="5373688" y="5775325"/>
          <p14:tracePt t="40274" x="5502275" y="5707063"/>
          <p14:tracePt t="40285" x="5561013" y="5637213"/>
          <p14:tracePt t="40290" x="5610225" y="5559425"/>
          <p14:tracePt t="40299" x="5619750" y="5480050"/>
          <p14:tracePt t="40306" x="5619750" y="5391150"/>
          <p14:tracePt t="40315" x="5619750" y="5322888"/>
          <p14:tracePt t="40322" x="5619750" y="5224463"/>
          <p14:tracePt t="40332" x="5619750" y="5156200"/>
          <p14:tracePt t="40337" x="5551488" y="5086350"/>
          <p14:tracePt t="40346" x="5492750" y="5027613"/>
          <p14:tracePt t="40354" x="5434013" y="4968875"/>
          <p14:tracePt t="40362" x="5373688" y="4949825"/>
          <p14:tracePt t="40370" x="5295900" y="4919663"/>
          <p14:tracePt t="40378" x="5197475" y="4889500"/>
          <p14:tracePt t="40385" x="5108575" y="4889500"/>
          <p14:tracePt t="40394" x="5040313" y="4889500"/>
          <p14:tracePt t="40401" x="4960938" y="4889500"/>
          <p14:tracePt t="40410" x="4911725" y="4889500"/>
          <p14:tracePt t="40418" x="4862513" y="4889500"/>
          <p14:tracePt t="40426" x="4852988" y="4889500"/>
          <p14:tracePt t="40435" x="4822825" y="4889500"/>
          <p14:tracePt t="40442" x="4794250" y="4900613"/>
          <p14:tracePt t="40451" x="4783138" y="4910138"/>
          <p14:tracePt t="40458" x="4764088" y="4929188"/>
          <p14:tracePt t="40469" x="4754563" y="4938713"/>
          <p14:tracePt t="40474" x="4745038" y="4949825"/>
          <p14:tracePt t="40485" x="4733925" y="4959350"/>
          <p14:tracePt t="40498" x="4724400" y="4968875"/>
          <p14:tracePt t="40506" x="4714875" y="4978400"/>
          <p14:tracePt t="42330" x="4705350" y="4978400"/>
          <p14:tracePt t="42353" x="4695825" y="4968875"/>
          <p14:tracePt t="42361" x="4684713" y="4959350"/>
          <p14:tracePt t="42371" x="4684713" y="4949825"/>
          <p14:tracePt t="42377" x="4675188" y="4929188"/>
          <p14:tracePt t="42393" x="4675188" y="4919663"/>
          <p14:tracePt t="42401" x="4675188" y="4900613"/>
          <p14:tracePt t="42410" x="4675188" y="4889500"/>
          <p14:tracePt t="42418" x="4675188" y="4879975"/>
          <p14:tracePt t="42426" x="4675188" y="4870450"/>
          <p14:tracePt t="42433" x="4675188" y="4851400"/>
          <p14:tracePt t="42442" x="4675188" y="4840288"/>
          <p14:tracePt t="42457" x="4675188" y="4821238"/>
          <p14:tracePt t="42466" x="4675188" y="4802188"/>
          <p14:tracePt t="42473" x="4675188" y="4791075"/>
          <p14:tracePt t="42482" x="4675188" y="4781550"/>
          <p14:tracePt t="42490" x="4675188" y="4772025"/>
          <p14:tracePt t="42499" x="4675188" y="4741863"/>
          <p14:tracePt t="42505" x="4695825" y="4722813"/>
          <p14:tracePt t="42514" x="4705350" y="4713288"/>
          <p14:tracePt t="42530" x="4705350" y="4692650"/>
          <p14:tracePt t="42538" x="4714875" y="4683125"/>
          <p14:tracePt t="42554" x="4733925" y="4664075"/>
          <p14:tracePt t="42577" x="4745038" y="4654550"/>
          <p14:tracePt t="42593" x="4754563" y="4654550"/>
          <p14:tracePt t="42602" x="4764088" y="4643438"/>
          <p14:tracePt t="42609" x="4773613" y="4633913"/>
          <p14:tracePt t="42698" x="4794250" y="4633913"/>
          <p14:tracePt t="42706" x="4813300" y="4633913"/>
          <p14:tracePt t="42716" x="4822825" y="4643438"/>
          <p14:tracePt t="42723" x="4832350" y="4654550"/>
          <p14:tracePt t="42729" x="4832350" y="4664075"/>
          <p14:tracePt t="42737" x="4852988" y="4683125"/>
          <p14:tracePt t="42745" x="4862513" y="4692650"/>
          <p14:tracePt t="42753" x="4872038" y="4703763"/>
          <p14:tracePt t="42761" x="4881563" y="4713288"/>
          <p14:tracePt t="42769" x="4881563" y="4722813"/>
          <p14:tracePt t="42777" x="4911725" y="4741863"/>
          <p14:tracePt t="42793" x="4921250" y="4772025"/>
          <p14:tracePt t="42810" x="4921250" y="4781550"/>
          <p14:tracePt t="42818" x="4930775" y="4791075"/>
          <p14:tracePt t="42850" x="4930775" y="4802188"/>
          <p14:tracePt t="42970" x="4930775" y="4791075"/>
          <p14:tracePt t="42978" x="4930775" y="4762500"/>
          <p14:tracePt t="42986" x="4930775" y="4732338"/>
          <p14:tracePt t="42994" x="4930775" y="4703763"/>
          <p14:tracePt t="43002" x="4930775" y="4654550"/>
          <p14:tracePt t="43009" x="4930775" y="4643438"/>
          <p14:tracePt t="43018" x="4930775" y="4614863"/>
          <p14:tracePt t="43025" x="4930775" y="4594225"/>
          <p14:tracePt t="43033" x="4930775" y="4556125"/>
          <p14:tracePt t="43041" x="4930775" y="4535488"/>
          <p14:tracePt t="43050" x="4911725" y="4506913"/>
          <p14:tracePt t="43057" x="4911725" y="4486275"/>
          <p14:tracePt t="43065" x="4902200" y="4457700"/>
          <p14:tracePt t="43081" x="4902200" y="4446588"/>
          <p14:tracePt t="43202" x="4902200" y="4476750"/>
          <p14:tracePt t="43210" x="4902200" y="4516438"/>
          <p14:tracePt t="43218" x="4902200" y="4525963"/>
          <p14:tracePt t="43226" x="4911725" y="4545013"/>
          <p14:tracePt t="43233" x="4911725" y="4556125"/>
          <p14:tracePt t="43242" x="4911725" y="4565650"/>
          <p14:tracePt t="43250" x="4911725" y="4584700"/>
          <p14:tracePt t="43379" x="4911725" y="4556125"/>
          <p14:tracePt t="43386" x="4911725" y="4545013"/>
          <p14:tracePt t="43394" x="4911725" y="4535488"/>
          <p14:tracePt t="43402" x="4902200" y="4516438"/>
          <p14:tracePt t="43409" x="4902200" y="4506913"/>
          <p14:tracePt t="43425" x="4892675" y="4486275"/>
          <p14:tracePt t="43562" x="4892675" y="4495800"/>
          <p14:tracePt t="44857" x="4892675" y="4506913"/>
          <p14:tracePt t="44866" x="4892675" y="4545013"/>
          <p14:tracePt t="44874" x="4892675" y="4584700"/>
          <p14:tracePt t="44882" x="4892675" y="4624388"/>
          <p14:tracePt t="44889" x="4892675" y="4673600"/>
          <p14:tracePt t="44898" x="4892675" y="4722813"/>
          <p14:tracePt t="44906" x="4892675" y="4762500"/>
          <p14:tracePt t="44916" x="4892675" y="4802188"/>
          <p14:tracePt t="44931" x="4892675" y="4900613"/>
          <p14:tracePt t="44938" x="4892675" y="4938713"/>
          <p14:tracePt t="44946" x="4892675" y="4987925"/>
          <p14:tracePt t="44954" x="4892675" y="5027613"/>
          <p14:tracePt t="44962" x="4892675" y="5067300"/>
          <p14:tracePt t="44970" x="4892675" y="5116513"/>
          <p14:tracePt t="44978" x="4892675" y="5184775"/>
          <p14:tracePt t="44986" x="4892675" y="5233988"/>
          <p14:tracePt t="44993" x="4892675" y="5303838"/>
          <p14:tracePt t="45001" x="4892675" y="5353050"/>
          <p14:tracePt t="45009" x="4892675" y="5411788"/>
          <p14:tracePt t="45017" x="4892675" y="5461000"/>
          <p14:tracePt t="45025" x="4881563" y="5510213"/>
          <p14:tracePt t="45033" x="4881563" y="5568950"/>
          <p14:tracePt t="45041" x="4852988" y="5618163"/>
          <p14:tracePt t="45050" x="4852988" y="5657850"/>
          <p14:tracePt t="45057" x="4852988" y="5697538"/>
          <p14:tracePt t="45066" x="4852988" y="5746750"/>
          <p14:tracePt t="45073" x="4852988" y="5765800"/>
          <p14:tracePt t="45081" x="4852988" y="5784850"/>
          <p14:tracePt t="45089" x="4852988" y="5815013"/>
          <p14:tracePt t="45098" x="4852988" y="5834063"/>
          <p14:tracePt t="45106" x="4852988" y="5845175"/>
          <p14:tracePt t="45114" x="4852988" y="5854700"/>
          <p14:tracePt t="45132" x="4852988" y="5864225"/>
          <p14:tracePt t="45163" x="4852988" y="5873750"/>
          <p14:tracePt t="45178" x="4852988" y="5883275"/>
          <p14:tracePt t="45410" x="4881563" y="5903913"/>
          <p14:tracePt t="45418" x="4902200" y="5913438"/>
          <p14:tracePt t="45426" x="4921250" y="5932488"/>
          <p14:tracePt t="45436" x="4951413" y="5932488"/>
          <p14:tracePt t="46020" x="4960938" y="5943600"/>
          <p14:tracePt t="46026" x="4960938" y="5962650"/>
          <p14:tracePt t="46035" x="4960938" y="5972175"/>
          <p14:tracePt t="46042" x="4960938" y="5992813"/>
          <p14:tracePt t="46050" x="4960938" y="6011863"/>
          <p14:tracePt t="46073" x="4960938" y="6021388"/>
          <p14:tracePt t="46138" x="4970463" y="6011863"/>
          <p14:tracePt t="46147" x="4970463" y="5962650"/>
          <p14:tracePt t="46154" x="4970463" y="5873750"/>
          <p14:tracePt t="46162" x="4979988" y="5795963"/>
          <p14:tracePt t="46170" x="4979988" y="5726113"/>
          <p14:tracePt t="46177" x="4979988" y="5588000"/>
          <p14:tracePt t="46185" x="4979988" y="5489575"/>
          <p14:tracePt t="46193" x="4979988" y="5353050"/>
          <p14:tracePt t="46201" x="4979988" y="5264150"/>
          <p14:tracePt t="46209" x="4979988" y="5165725"/>
          <p14:tracePt t="46217" x="4979988" y="5097463"/>
          <p14:tracePt t="46225" x="4960938" y="4999038"/>
          <p14:tracePt t="46235" x="4960938" y="4929188"/>
          <p14:tracePt t="46241" x="4960938" y="4811713"/>
          <p14:tracePt t="46250" x="4941888" y="4732338"/>
          <p14:tracePt t="46257" x="4930775" y="4664075"/>
          <p14:tracePt t="46268" x="4930775" y="4594225"/>
          <p14:tracePt t="46273" x="4930775" y="4556125"/>
          <p14:tracePt t="46282" x="4911725" y="4495800"/>
          <p14:tracePt t="46289" x="4911725" y="4446588"/>
          <p14:tracePt t="46297" x="4911725" y="4427538"/>
          <p14:tracePt t="46306" x="4892675" y="4368800"/>
          <p14:tracePt t="46314" x="4892675" y="4359275"/>
          <p14:tracePt t="46321" x="4872038" y="4329113"/>
          <p14:tracePt t="46331" x="4872038" y="4310063"/>
          <p14:tracePt t="46337" x="4872038" y="4289425"/>
          <p14:tracePt t="46347" x="4872038" y="4279900"/>
          <p14:tracePt t="46353" x="4872038" y="4270375"/>
          <p14:tracePt t="46363" x="4872038" y="4260850"/>
          <p14:tracePt t="46442" x="4862513" y="4251325"/>
          <p14:tracePt t="46449" x="4832350" y="4251325"/>
          <p14:tracePt t="46458" x="4813300" y="4251325"/>
          <p14:tracePt t="46466" x="4733925" y="4279900"/>
          <p14:tracePt t="46474" x="4656138" y="4310063"/>
          <p14:tracePt t="46481" x="4597400" y="4359275"/>
          <p14:tracePt t="46489" x="4567238" y="4359275"/>
          <p14:tracePt t="46497" x="4537075" y="4378325"/>
          <p14:tracePt t="46505" x="4497388" y="4398963"/>
          <p14:tracePt t="46514" x="4478338" y="4408488"/>
          <p14:tracePt t="46522" x="4468813" y="4418013"/>
          <p14:tracePt t="46611" x="4487863" y="4418013"/>
          <p14:tracePt t="46618" x="4537075" y="4418013"/>
          <p14:tracePt t="46626" x="4597400" y="4427538"/>
          <p14:tracePt t="46633" x="4665663" y="4427538"/>
          <p14:tracePt t="46641" x="4733925" y="4427538"/>
          <p14:tracePt t="46650" x="4832350" y="4427538"/>
          <p14:tracePt t="46657" x="4921250" y="4427538"/>
          <p14:tracePt t="46665" x="5019675" y="4427538"/>
          <p14:tracePt t="46673" x="5089525" y="4427538"/>
          <p14:tracePt t="46681" x="5118100" y="4427538"/>
          <p14:tracePt t="46689" x="5176838" y="4427538"/>
          <p14:tracePt t="46697" x="5197475" y="4427538"/>
          <p14:tracePt t="46705" x="5237163" y="4418013"/>
          <p14:tracePt t="46713" x="5246688" y="4418013"/>
          <p14:tracePt t="46721" x="5256213" y="4418013"/>
          <p14:tracePt t="46730" x="5265738" y="4408488"/>
          <p14:tracePt t="46738" x="5295900" y="4408488"/>
          <p14:tracePt t="46747" x="5324475" y="4387850"/>
          <p14:tracePt t="46753" x="5345113" y="4387850"/>
          <p14:tracePt t="46764" x="5364163" y="4368800"/>
          <p14:tracePt t="46769" x="5422900" y="4368800"/>
          <p14:tracePt t="46778" x="5472113" y="4368800"/>
          <p14:tracePt t="46787" x="5511800" y="4368800"/>
          <p14:tracePt t="46794" x="5541963" y="4368800"/>
          <p14:tracePt t="46802" x="5570538" y="4368800"/>
          <p14:tracePt t="46810" x="5600700" y="4368800"/>
          <p14:tracePt t="46818" x="5630863" y="4368800"/>
          <p14:tracePt t="46826" x="5649913" y="4368800"/>
          <p14:tracePt t="46833" x="5659438" y="4368800"/>
          <p14:tracePt t="46978" x="5668963" y="4378325"/>
          <p14:tracePt t="46986" x="5668963" y="4398963"/>
          <p14:tracePt t="46994" x="5668963" y="4408488"/>
          <p14:tracePt t="47003" x="5659438" y="4427538"/>
          <p14:tracePt t="47011" x="5619750" y="4446588"/>
          <p14:tracePt t="47018" x="5541963" y="4486275"/>
          <p14:tracePt t="47027" x="5492750" y="4495800"/>
          <p14:tracePt t="47033" x="5443538" y="4495800"/>
          <p14:tracePt t="47042" x="5384800" y="4516438"/>
          <p14:tracePt t="47050" x="5335588" y="4516438"/>
          <p14:tracePt t="47059" x="5324475" y="4516438"/>
          <p14:tracePt t="47065" x="5314950" y="4516438"/>
          <p14:tracePt t="47073" x="5295900" y="4516438"/>
          <p14:tracePt t="47147" x="5275263" y="4516438"/>
          <p14:tracePt t="47153" x="5237163" y="4516438"/>
          <p14:tracePt t="47161" x="5216525" y="4516438"/>
          <p14:tracePt t="47169" x="5207000" y="4516438"/>
          <p14:tracePt t="47177" x="5176838" y="4516438"/>
          <p14:tracePt t="48522" x="5167313" y="4516438"/>
          <p14:tracePt t="48529" x="5127625" y="4495800"/>
          <p14:tracePt t="48538" x="5108575" y="4495800"/>
          <p14:tracePt t="48547" x="5059363" y="4495800"/>
          <p14:tracePt t="48554" x="5029200" y="4495800"/>
          <p14:tracePt t="48564" x="5000625" y="4495800"/>
          <p14:tracePt t="48570" x="4960938" y="4476750"/>
          <p14:tracePt t="48579" x="4941888" y="4476750"/>
          <p14:tracePt t="48586" x="4911725" y="4476750"/>
          <p14:tracePt t="48594" x="4892675" y="4476750"/>
          <p14:tracePt t="48609" x="4881563" y="4476750"/>
          <p14:tracePt t="48617" x="4872038" y="4476750"/>
          <p14:tracePt t="48818" x="4892675" y="4476750"/>
          <p14:tracePt t="48826" x="4921250" y="4476750"/>
          <p14:tracePt t="48834" x="4930775" y="4476750"/>
          <p14:tracePt t="48842" x="4941888" y="4476750"/>
          <p14:tracePt t="48850" x="4951413" y="4486275"/>
          <p14:tracePt t="48930" x="4970463" y="4486275"/>
          <p14:tracePt t="48937" x="4991100" y="4486275"/>
          <p14:tracePt t="48946" x="5010150" y="4486275"/>
          <p14:tracePt t="48954" x="5049838" y="4486275"/>
          <p14:tracePt t="48964" x="5089525" y="4486275"/>
          <p14:tracePt t="48970" x="5118100" y="4486275"/>
          <p14:tracePt t="48979" x="5187950" y="4486275"/>
          <p14:tracePt t="48985" x="5265738" y="4486275"/>
          <p14:tracePt t="48995" x="5335588" y="4486275"/>
          <p14:tracePt t="49001" x="5384800" y="4486275"/>
          <p14:tracePt t="49009" x="5422900" y="4486275"/>
          <p14:tracePt t="49017" x="5443538" y="4486275"/>
          <p14:tracePt t="49025" x="5483225" y="4486275"/>
          <p14:tracePt t="49033" x="5492750" y="4486275"/>
          <p14:tracePt t="49041" x="5502275" y="4486275"/>
          <p14:tracePt t="49330" x="5483225" y="4486275"/>
          <p14:tracePt t="49338" x="5453063" y="4486275"/>
          <p14:tracePt t="49346" x="5434013" y="4486275"/>
          <p14:tracePt t="49354" x="5422900" y="4495800"/>
          <p14:tracePt t="49363" x="5394325" y="4495800"/>
          <p14:tracePt t="49370" x="5354638" y="4506913"/>
          <p14:tracePt t="49378" x="5345113" y="4506913"/>
          <p14:tracePt t="49386" x="5314950" y="4535488"/>
          <p14:tracePt t="49395" x="5305425" y="4535488"/>
          <p14:tracePt t="49401" x="5265738" y="4535488"/>
          <p14:tracePt t="49410" x="5226050" y="4545013"/>
          <p14:tracePt t="49417" x="5207000" y="4556125"/>
          <p14:tracePt t="49426" x="5148263" y="4584700"/>
          <p14:tracePt t="49434" x="5127625" y="4605338"/>
          <p14:tracePt t="49442" x="5089525" y="4624388"/>
          <p14:tracePt t="49451" x="5078413" y="4624388"/>
          <p14:tracePt t="49458" x="5049838" y="4633913"/>
          <p14:tracePt t="49466" x="5019675" y="4643438"/>
          <p14:tracePt t="49482" x="5010150" y="4654550"/>
          <p14:tracePt t="50730" x="5000625" y="4654550"/>
          <p14:tracePt t="50739" x="4991100" y="4654550"/>
          <p14:tracePt t="50746" x="4979988" y="4654550"/>
          <p14:tracePt t="50753" x="4960938" y="4654550"/>
          <p14:tracePt t="50761" x="4941888" y="4654550"/>
          <p14:tracePt t="50769" x="4930775" y="4654550"/>
          <p14:tracePt t="50777" x="4911725" y="4654550"/>
          <p14:tracePt t="50785" x="4872038" y="4664075"/>
          <p14:tracePt t="50793" x="4843463" y="4683125"/>
          <p14:tracePt t="50801" x="4813300" y="4703763"/>
          <p14:tracePt t="50810" x="4803775" y="4713288"/>
          <p14:tracePt t="50825" x="4794250" y="4722813"/>
          <p14:tracePt t="50841" x="4783138" y="4732338"/>
          <p14:tracePt t="50849" x="4764088" y="4772025"/>
          <p14:tracePt t="50857" x="4745038" y="4791075"/>
          <p14:tracePt t="50867" x="4733925" y="4821238"/>
          <p14:tracePt t="50873" x="4714875" y="4851400"/>
          <p14:tracePt t="50881" x="4675188" y="4910138"/>
          <p14:tracePt t="50889" x="4665663" y="4968875"/>
          <p14:tracePt t="50898" x="4635500" y="5037138"/>
          <p14:tracePt t="50906" x="4606925" y="5067300"/>
          <p14:tracePt t="50914" x="4576763" y="5126038"/>
          <p14:tracePt t="50922" x="4557713" y="5156200"/>
          <p14:tracePt t="50929" x="4537075" y="5195888"/>
          <p14:tracePt t="50938" x="4527550" y="5233988"/>
          <p14:tracePt t="50946" x="4518025" y="5294313"/>
          <p14:tracePt t="50955" x="4518025" y="5313363"/>
          <p14:tracePt t="50962" x="4518025" y="5362575"/>
          <p14:tracePt t="50971" x="4518025" y="5402263"/>
          <p14:tracePt t="50978" x="4518025" y="5451475"/>
          <p14:tracePt t="50986" x="4518025" y="5500688"/>
          <p14:tracePt t="50994" x="4518025" y="5549900"/>
          <p14:tracePt t="51002" x="4518025" y="5618163"/>
          <p14:tracePt t="51011" x="4487863" y="5697538"/>
          <p14:tracePt t="51018" x="4487863" y="5775325"/>
          <p14:tracePt t="51026" x="4468813" y="5845175"/>
          <p14:tracePt t="51035" x="4468813" y="5913438"/>
          <p14:tracePt t="51042" x="4459288" y="5972175"/>
          <p14:tracePt t="51049" x="4459288" y="6011863"/>
          <p14:tracePt t="51057" x="4459288" y="6042025"/>
          <p14:tracePt t="51066" x="4459288" y="6061075"/>
          <p14:tracePt t="51073" x="4459288" y="6091238"/>
          <p14:tracePt t="51082" x="4459288" y="6100763"/>
          <p14:tracePt t="51090" x="4459288" y="6110288"/>
          <p14:tracePt t="51098" x="4459288" y="6119813"/>
          <p14:tracePt t="51105" x="4459288" y="6149975"/>
          <p14:tracePt t="51114" x="4459288" y="6159500"/>
          <p14:tracePt t="51121" x="4459288" y="6169025"/>
          <p14:tracePt t="51130" x="4459288" y="6189663"/>
          <p14:tracePt t="51137" x="4459288" y="6199188"/>
          <p14:tracePt t="51146" x="4459288" y="6208713"/>
          <p14:tracePt t="51153" x="4468813" y="6227763"/>
          <p14:tracePt t="51161" x="4478338" y="6257925"/>
          <p14:tracePt t="51178" x="4487863" y="6267450"/>
          <p14:tracePt t="51186" x="4508500" y="6267450"/>
          <p14:tracePt t="51194" x="4518025" y="6276975"/>
          <p14:tracePt t="51202" x="4527550" y="6288088"/>
          <p14:tracePt t="51218" x="4537075" y="6288088"/>
          <p14:tracePt t="51227" x="4557713" y="6288088"/>
          <p14:tracePt t="51233" x="4586288" y="6307138"/>
          <p14:tracePt t="51250" x="4625975" y="6307138"/>
          <p14:tracePt t="51257" x="4646613" y="6307138"/>
          <p14:tracePt t="51266" x="4695825" y="6307138"/>
          <p14:tracePt t="51274" x="4745038" y="6307138"/>
          <p14:tracePt t="51281" x="4783138" y="6307138"/>
          <p14:tracePt t="51289" x="4832350" y="6307138"/>
          <p14:tracePt t="51298" x="4892675" y="6307138"/>
          <p14:tracePt t="51306" x="4911725" y="6307138"/>
          <p14:tracePt t="51314" x="4960938" y="6307138"/>
          <p14:tracePt t="51322" x="5000625" y="6307138"/>
          <p14:tracePt t="51329" x="5010150" y="6307138"/>
          <p14:tracePt t="51337" x="5029200" y="6307138"/>
          <p14:tracePt t="51353" x="5068888" y="6297613"/>
          <p14:tracePt t="51385" x="5078413" y="6288088"/>
          <p14:tracePt t="51402" x="5089525" y="6276975"/>
          <p14:tracePt t="51411" x="5099050" y="6267450"/>
          <p14:tracePt t="51417" x="5108575" y="6257925"/>
          <p14:tracePt t="51428" x="5118100" y="6248400"/>
          <p14:tracePt t="51434" x="5127625" y="6238875"/>
          <p14:tracePt t="51441" x="5148263" y="6218238"/>
          <p14:tracePt t="51457" x="5176838" y="6189663"/>
          <p14:tracePt t="51466" x="5187950" y="6178550"/>
          <p14:tracePt t="51482" x="5207000" y="6149975"/>
          <p14:tracePt t="51497" x="5207000" y="6140450"/>
          <p14:tracePt t="51505" x="5216525" y="6129338"/>
          <p14:tracePt t="51513" x="5226050" y="6119813"/>
          <p14:tracePt t="51521" x="5237163" y="6100763"/>
          <p14:tracePt t="51553" x="5237163" y="6061075"/>
          <p14:tracePt t="51562" x="5246688" y="6051550"/>
          <p14:tracePt t="51577" x="5256213" y="6030913"/>
          <p14:tracePt t="51594" x="5256213" y="6002338"/>
          <p14:tracePt t="51601" x="5265738" y="5992813"/>
          <p14:tracePt t="51612" x="5275263" y="5981700"/>
          <p14:tracePt t="51669" x="5275263" y="5972175"/>
          <p14:tracePt t="51682" x="5275263" y="5953125"/>
          <p14:tracePt t="51746" x="5275263" y="5943600"/>
          <p14:tracePt t="51778" x="5265738" y="5943600"/>
          <p14:tracePt t="51786" x="5246688" y="5943600"/>
          <p14:tracePt t="51802" x="5237163" y="5943600"/>
          <p14:tracePt t="51842" x="5226050" y="5943600"/>
          <p14:tracePt t="51851" x="5216525" y="5953125"/>
          <p14:tracePt t="51868" x="5207000" y="5962650"/>
          <p14:tracePt t="51874" x="5197475" y="5962650"/>
          <p14:tracePt t="51890" x="5187950" y="5972175"/>
          <p14:tracePt t="51898" x="5176838" y="5981700"/>
          <p14:tracePt t="51905" x="5167313" y="5992813"/>
          <p14:tracePt t="51927" x="5157788" y="6002338"/>
          <p14:tracePt t="51929" x="5148263" y="6011863"/>
          <p14:tracePt t="51937" x="5127625" y="6042025"/>
          <p14:tracePt t="51953" x="5118100" y="6051550"/>
          <p14:tracePt t="51961" x="5108575" y="6061075"/>
          <p14:tracePt t="51969" x="5078413" y="6080125"/>
          <p14:tracePt t="51993" x="5078413" y="6091238"/>
          <p14:tracePt t="52370" x="5068888" y="6100763"/>
          <p14:tracePt t="52378" x="5059363" y="6100763"/>
          <p14:tracePt t="52386" x="5049838" y="6051550"/>
          <p14:tracePt t="52395" x="5049838" y="6011863"/>
          <p14:tracePt t="52402" x="5019675" y="5943600"/>
          <p14:tracePt t="52410" x="5010150" y="5864225"/>
          <p14:tracePt t="52417" x="4991100" y="5815013"/>
          <p14:tracePt t="52426" x="4941888" y="5716588"/>
          <p14:tracePt t="52433" x="4930775" y="5637213"/>
          <p14:tracePt t="52443" x="4911725" y="5559425"/>
          <p14:tracePt t="52449" x="4862513" y="5440363"/>
          <p14:tracePt t="52457" x="4843463" y="5362575"/>
          <p14:tracePt t="52465" x="4832350" y="5264150"/>
          <p14:tracePt t="52473" x="4832350" y="5245100"/>
          <p14:tracePt t="52481" x="4832350" y="5175250"/>
          <p14:tracePt t="52489" x="4832350" y="5146675"/>
          <p14:tracePt t="52497" x="4832350" y="5086350"/>
          <p14:tracePt t="52505" x="4832350" y="5057775"/>
          <p14:tracePt t="52514" x="4832350" y="5018088"/>
          <p14:tracePt t="52521" x="4832350" y="4968875"/>
          <p14:tracePt t="52530" x="4843463" y="4929188"/>
          <p14:tracePt t="52537" x="4843463" y="4900613"/>
          <p14:tracePt t="52546" x="4862513" y="4870450"/>
          <p14:tracePt t="52553" x="4862513" y="4830763"/>
          <p14:tracePt t="52562" x="4862513" y="4811713"/>
          <p14:tracePt t="52569" x="4862513" y="4772025"/>
          <p14:tracePt t="52578" x="4862513" y="4752975"/>
          <p14:tracePt t="52584" x="4872038" y="4713288"/>
          <p14:tracePt t="52593" x="4872038" y="4703763"/>
          <p14:tracePt t="52601" x="4872038" y="4664075"/>
          <p14:tracePt t="52609" x="4872038" y="4654550"/>
          <p14:tracePt t="52617" x="4872038" y="4643438"/>
          <p14:tracePt t="52625" x="4872038" y="4614863"/>
          <p14:tracePt t="52633" x="4872038" y="4594225"/>
          <p14:tracePt t="52643" x="4872038" y="4584700"/>
          <p14:tracePt t="52649" x="4872038" y="4545013"/>
          <p14:tracePt t="52660" x="4872038" y="4525963"/>
          <p14:tracePt t="52665" x="4872038" y="4506913"/>
          <p14:tracePt t="52673" x="4852988" y="4467225"/>
          <p14:tracePt t="52689" x="4832350" y="4427538"/>
          <p14:tracePt t="52697" x="4822825" y="4418013"/>
          <p14:tracePt t="52714" x="4794250" y="4398963"/>
          <p14:tracePt t="52729" x="4773613" y="4368800"/>
          <p14:tracePt t="53530" x="4783138" y="4387850"/>
          <p14:tracePt t="53538" x="4852988" y="4387850"/>
          <p14:tracePt t="53546" x="4930775" y="4398963"/>
          <p14:tracePt t="53553" x="5019675" y="4398963"/>
          <p14:tracePt t="53562" x="5167313" y="4437063"/>
          <p14:tracePt t="53569" x="5354638" y="4457700"/>
          <p14:tracePt t="53577" x="5472113" y="4467225"/>
          <p14:tracePt t="53585" x="5610225" y="4467225"/>
          <p14:tracePt t="53593" x="5718175" y="4467225"/>
          <p14:tracePt t="53601" x="5816600" y="4467225"/>
          <p14:tracePt t="53610" x="5886450" y="4467225"/>
          <p14:tracePt t="53617" x="5926138" y="4467225"/>
          <p14:tracePt t="53625" x="5945188" y="4467225"/>
          <p14:tracePt t="53633" x="5964238" y="4467225"/>
          <p14:tracePt t="53705" x="5975350" y="4467225"/>
          <p14:tracePt t="53714" x="5984875" y="4467225"/>
          <p14:tracePt t="53722" x="5994400" y="4467225"/>
          <p14:tracePt t="53819" x="5984875" y="4476750"/>
          <p14:tracePt t="53825" x="5935663" y="4476750"/>
          <p14:tracePt t="53834" x="5846763" y="4476750"/>
          <p14:tracePt t="53844" x="5689600" y="4476750"/>
          <p14:tracePt t="53850" x="5551488" y="4476750"/>
          <p14:tracePt t="53860" x="5384800" y="4516438"/>
          <p14:tracePt t="53866" x="5197475" y="4516438"/>
          <p14:tracePt t="53874" x="5019675" y="4516438"/>
          <p14:tracePt t="53882" x="4852988" y="4516438"/>
          <p14:tracePt t="53889" x="4745038" y="4516438"/>
          <p14:tracePt t="53898" x="4606925" y="4516438"/>
          <p14:tracePt t="53906" x="4508500" y="4516438"/>
          <p14:tracePt t="53914" x="4459288" y="4516438"/>
          <p14:tracePt t="53922" x="4438650" y="4516438"/>
          <p14:tracePt t="53930" x="4398963" y="4516438"/>
          <p14:tracePt t="54106" x="4410075" y="4516438"/>
          <p14:tracePt t="54114" x="4448175" y="4516438"/>
          <p14:tracePt t="54122" x="4497388" y="4495800"/>
          <p14:tracePt t="54130" x="4537075" y="4495800"/>
          <p14:tracePt t="54137" x="4606925" y="4495800"/>
          <p14:tracePt t="54146" x="4675188" y="4495800"/>
          <p14:tracePt t="54153" x="4733925" y="4486275"/>
          <p14:tracePt t="54162" x="4745038" y="4486275"/>
          <p14:tracePt t="54169" x="4773613" y="4486275"/>
          <p14:tracePt t="54178" x="4783138" y="4486275"/>
          <p14:tracePt t="54185" x="4794250" y="4486275"/>
          <p14:tracePt t="54201" x="4813300" y="4486275"/>
          <p14:tracePt t="54274" x="4822825" y="4486275"/>
          <p14:tracePt t="54283" x="4843463" y="4486275"/>
          <p14:tracePt t="54290" x="4872038" y="4486275"/>
          <p14:tracePt t="54306" x="4902200" y="4486275"/>
          <p14:tracePt t="54314" x="4921250" y="4486275"/>
          <p14:tracePt t="54322" x="4930775" y="4486275"/>
          <p14:tracePt t="54330" x="4941888" y="4486275"/>
          <p14:tracePt t="54394" x="4951413" y="4486275"/>
          <p14:tracePt t="54402" x="4970463" y="4486275"/>
          <p14:tracePt t="54410" x="4991100" y="4486275"/>
          <p14:tracePt t="54418" x="5029200" y="4486275"/>
          <p14:tracePt t="54426" x="5040313" y="4486275"/>
          <p14:tracePt t="54433" x="5059363" y="4486275"/>
          <p14:tracePt t="54443" x="5078413" y="4486275"/>
          <p14:tracePt t="54450" x="5108575" y="4486275"/>
          <p14:tracePt t="54460" x="5118100" y="4486275"/>
          <p14:tracePt t="54466" x="5138738" y="4486275"/>
          <p14:tracePt t="54474" x="5148263" y="4486275"/>
          <p14:tracePt t="54483" x="5157788" y="4486275"/>
          <p14:tracePt t="54889" x="5167313" y="4486275"/>
          <p14:tracePt t="54897" x="5167313" y="4525963"/>
          <p14:tracePt t="54905" x="5157788" y="4594225"/>
          <p14:tracePt t="54924" x="5127625" y="4741863"/>
          <p14:tracePt t="54930" x="5127625" y="4811713"/>
          <p14:tracePt t="54937" x="5108575" y="4949825"/>
          <p14:tracePt t="54945" x="5108575" y="5097463"/>
          <p14:tracePt t="54953" x="5108575" y="5205413"/>
          <p14:tracePt t="54961" x="5108575" y="5303838"/>
          <p14:tracePt t="54969" x="5108575" y="5391150"/>
          <p14:tracePt t="54977" x="5108575" y="5461000"/>
          <p14:tracePt t="54985" x="5108575" y="5538788"/>
          <p14:tracePt t="54993" x="5108575" y="5588000"/>
          <p14:tracePt t="55001" x="5108575" y="5599113"/>
          <p14:tracePt t="55009" x="5108575" y="5648325"/>
          <p14:tracePt t="55017" x="5108575" y="5667375"/>
          <p14:tracePt t="55026" x="5108575" y="5686425"/>
          <p14:tracePt t="55033" x="5108575" y="5707063"/>
          <p14:tracePt t="55042" x="5108575" y="5746750"/>
          <p14:tracePt t="55050" x="5108575" y="5784850"/>
          <p14:tracePt t="55059" x="5108575" y="5834063"/>
          <p14:tracePt t="55069" x="5108575" y="5873750"/>
          <p14:tracePt t="55077" x="5108575" y="5903913"/>
          <p14:tracePt t="55082" x="5108575" y="5932488"/>
          <p14:tracePt t="55091" x="5108575" y="5943600"/>
          <p14:tracePt t="55098" x="5108575" y="5953125"/>
          <p14:tracePt t="55106" x="5108575" y="5962650"/>
          <p14:tracePt t="55123" x="5108575" y="5981700"/>
          <p14:tracePt t="55130" x="5108575" y="5992813"/>
          <p14:tracePt t="55137" x="5108575" y="6002338"/>
          <p14:tracePt t="55146" x="5108575" y="6011863"/>
          <p14:tracePt t="55153" x="5127625" y="6061075"/>
          <p14:tracePt t="55169" x="5127625" y="6070600"/>
          <p14:tracePt t="55491" x="5127625" y="6091238"/>
          <p14:tracePt t="55538" x="5127625" y="6100763"/>
          <p14:tracePt t="57819" x="5138738" y="6110288"/>
          <p14:tracePt t="57826" x="5148263" y="6110288"/>
          <p14:tracePt t="57834" x="5207000" y="6110288"/>
          <p14:tracePt t="57842" x="5286375" y="6091238"/>
          <p14:tracePt t="57850" x="5354638" y="6070600"/>
          <p14:tracePt t="57859" x="5483225" y="6021388"/>
          <p14:tracePt t="57866" x="5581650" y="6002338"/>
          <p14:tracePt t="57874" x="5699125" y="5972175"/>
          <p14:tracePt t="57881" x="5886450" y="5932488"/>
          <p14:tracePt t="57891" x="6024563" y="5903913"/>
          <p14:tracePt t="57897" x="6191250" y="5845175"/>
          <p14:tracePt t="57909" x="6338888" y="5805488"/>
          <p14:tracePt t="57915" x="6505575" y="5756275"/>
          <p14:tracePt t="57921" x="6545263" y="5735638"/>
          <p14:tracePt t="57929" x="6615113" y="5707063"/>
          <p14:tracePt t="57937" x="6653213" y="5686425"/>
          <p14:tracePt t="57945" x="6664325" y="5676900"/>
          <p14:tracePt t="57953" x="6673850" y="5667375"/>
          <p14:tracePt t="57969" x="6683375" y="5667375"/>
          <p14:tracePt t="57977" x="6692900" y="5657850"/>
          <p14:tracePt t="57986" x="6702425" y="5648325"/>
          <p14:tracePt t="57994" x="6702425" y="5637213"/>
          <p14:tracePt t="58002" x="6713538" y="5618163"/>
          <p14:tracePt t="58010" x="6742113" y="5588000"/>
          <p14:tracePt t="58017" x="6751638" y="5568950"/>
          <p14:tracePt t="58026" x="6772275" y="5529263"/>
          <p14:tracePt t="58033" x="6800850" y="5489575"/>
          <p14:tracePt t="58041" x="6811963" y="5461000"/>
          <p14:tracePt t="58049" x="6821488" y="5430838"/>
          <p14:tracePt t="58058" x="6821488" y="5402263"/>
          <p14:tracePt t="58066" x="6821488" y="5391150"/>
          <p14:tracePt t="58074" x="6821488" y="5372100"/>
          <p14:tracePt t="58082" x="6821488" y="5343525"/>
          <p14:tracePt t="58091" x="6821488" y="5332413"/>
          <p14:tracePt t="58097" x="6821488" y="5294313"/>
          <p14:tracePt t="58108" x="6811963" y="5273675"/>
          <p14:tracePt t="58113" x="6781800" y="5245100"/>
          <p14:tracePt t="58125" x="6742113" y="5205413"/>
          <p14:tracePt t="58131" x="6673850" y="5175250"/>
          <p14:tracePt t="58138" x="6565900" y="5086350"/>
          <p14:tracePt t="58147" x="6505575" y="5048250"/>
          <p14:tracePt t="58157" x="6378575" y="4987925"/>
          <p14:tracePt t="58160" x="6299200" y="4938713"/>
          <p14:tracePt t="58169" x="6200775" y="4870450"/>
          <p14:tracePt t="58177" x="6092825" y="4840288"/>
          <p14:tracePt t="58185" x="5994400" y="4772025"/>
          <p14:tracePt t="58193" x="5915025" y="4752975"/>
          <p14:tracePt t="58201" x="5865813" y="4722813"/>
          <p14:tracePt t="58209" x="5827713" y="4713288"/>
          <p14:tracePt t="58217" x="5788025" y="4703763"/>
          <p14:tracePt t="58225" x="5767388" y="4703763"/>
          <p14:tracePt t="58233" x="5738813" y="4703763"/>
          <p14:tracePt t="58241" x="5718175" y="4703763"/>
          <p14:tracePt t="58249" x="5708650" y="4703763"/>
          <p14:tracePt t="58257" x="5680075" y="4703763"/>
          <p14:tracePt t="58265" x="5630863" y="4703763"/>
          <p14:tracePt t="58274" x="5581650" y="4732338"/>
          <p14:tracePt t="58281" x="5511800" y="4762500"/>
          <p14:tracePt t="58291" x="5403850" y="4830763"/>
          <p14:tracePt t="58298" x="5324475" y="4860925"/>
          <p14:tracePt t="58307" x="5265738" y="4910138"/>
          <p14:tracePt t="58313" x="5187950" y="4978400"/>
          <p14:tracePt t="58325" x="5099050" y="5018088"/>
          <p14:tracePt t="58330" x="5078413" y="5057775"/>
          <p14:tracePt t="58339" x="5040313" y="5097463"/>
          <p14:tracePt t="58346" x="5019675" y="5156200"/>
          <p14:tracePt t="58354" x="5000625" y="5195888"/>
          <p14:tracePt t="58362" x="5000625" y="5245100"/>
          <p14:tracePt t="58370" x="5000625" y="5283200"/>
          <p14:tracePt t="58378" x="5000625" y="5353050"/>
          <p14:tracePt t="58387" x="5000625" y="5421313"/>
          <p14:tracePt t="58394" x="5029200" y="5461000"/>
          <p14:tracePt t="58402" x="5089525" y="5538788"/>
          <p14:tracePt t="58410" x="5148263" y="5599113"/>
          <p14:tracePt t="58418" x="5226050" y="5627688"/>
          <p14:tracePt t="58426" x="5314950" y="5697538"/>
          <p14:tracePt t="58434" x="5434013" y="5746750"/>
          <p14:tracePt t="58441" x="5532438" y="5784850"/>
          <p14:tracePt t="58450" x="5610225" y="5795963"/>
          <p14:tracePt t="58458" x="5729288" y="5834063"/>
          <p14:tracePt t="58466" x="5827713" y="5834063"/>
          <p14:tracePt t="58474" x="5895975" y="5834063"/>
          <p14:tracePt t="58482" x="5964238" y="5834063"/>
          <p14:tracePt t="58490" x="6013450" y="5834063"/>
          <p14:tracePt t="58497" x="6053138" y="5834063"/>
          <p14:tracePt t="58508" x="6073775" y="5834063"/>
          <p14:tracePt t="58523" x="6111875" y="5834063"/>
          <p14:tracePt t="58529" x="6122988" y="5824538"/>
          <p14:tracePt t="58538" x="6132513" y="5815013"/>
          <p14:tracePt t="58545" x="6142038" y="5805488"/>
          <p14:tracePt t="58553" x="6142038" y="5775325"/>
          <p14:tracePt t="58562" x="6142038" y="5746750"/>
          <p14:tracePt t="58570" x="6142038" y="5726113"/>
          <p14:tracePt t="58578" x="6142038" y="5686425"/>
          <p14:tracePt t="58586" x="6142038" y="5648325"/>
          <p14:tracePt t="58594" x="6122988" y="5578475"/>
          <p14:tracePt t="58602" x="6083300" y="5549900"/>
          <p14:tracePt t="58610" x="6034088" y="5510213"/>
          <p14:tracePt t="58619" x="5975350" y="5480050"/>
          <p14:tracePt t="58626" x="5935663" y="5451475"/>
          <p14:tracePt t="58633" x="5865813" y="5421313"/>
          <p14:tracePt t="58642" x="5827713" y="5421313"/>
          <p14:tracePt t="58650" x="5748338" y="5391150"/>
          <p14:tracePt t="58657" x="5680075" y="5381625"/>
          <p14:tracePt t="58666" x="5600700" y="5362575"/>
          <p14:tracePt t="58674" x="5532438" y="5362575"/>
          <p14:tracePt t="58682" x="5483225" y="5353050"/>
          <p14:tracePt t="58690" x="5373688" y="5322888"/>
          <p14:tracePt t="58697" x="5345113" y="5322888"/>
          <p14:tracePt t="58708" x="5275263" y="5322888"/>
          <p14:tracePt t="58713" x="5237163" y="5303838"/>
          <p14:tracePt t="58724" x="5216525" y="5303838"/>
          <p14:tracePt t="58729" x="5157788" y="5303838"/>
          <p14:tracePt t="58738" x="5138738" y="5303838"/>
          <p14:tracePt t="58746" x="5089525" y="5294313"/>
          <p14:tracePt t="58754" x="5040313" y="5294313"/>
          <p14:tracePt t="58762" x="5010150" y="5294313"/>
          <p14:tracePt t="58770" x="4941888" y="5294313"/>
          <p14:tracePt t="58778" x="4911725" y="5294313"/>
          <p14:tracePt t="58785" x="4881563" y="5294313"/>
          <p14:tracePt t="58794" x="4852988" y="5294313"/>
          <p14:tracePt t="58802" x="4843463" y="5294313"/>
          <p14:tracePt t="58810" x="4832350" y="5294313"/>
          <p14:tracePt t="58818" x="4822825" y="5294313"/>
          <p14:tracePt t="58826" x="4803775" y="5294313"/>
          <p14:tracePt t="58834" x="4794250" y="5294313"/>
          <p14:tracePt t="58842" x="4764088" y="5303838"/>
          <p14:tracePt t="58850" x="4754563" y="5313363"/>
          <p14:tracePt t="58857" x="4733925" y="5322888"/>
          <p14:tracePt t="58866" x="4714875" y="5332413"/>
          <p14:tracePt t="58874" x="4695825" y="5332413"/>
          <p14:tracePt t="58882" x="4665663" y="5353050"/>
          <p14:tracePt t="59050" x="4656138" y="5362575"/>
          <p14:tracePt t="59058" x="4597400" y="5353050"/>
          <p14:tracePt t="59066" x="4546600" y="5353050"/>
          <p14:tracePt t="59074" x="4487863" y="5343525"/>
          <p14:tracePt t="59083" x="4419600" y="5343525"/>
          <p14:tracePt t="59091" x="4349750" y="5343525"/>
          <p14:tracePt t="59101" x="4281488" y="5343525"/>
          <p14:tracePt t="59108" x="4222750" y="5332413"/>
          <p14:tracePt t="59114" x="4183063" y="5332413"/>
          <p14:tracePt t="59124" x="4164013" y="5332413"/>
          <p14:tracePt t="59218" x="4213225" y="5332413"/>
          <p14:tracePt t="59228" x="4300538" y="5332413"/>
          <p14:tracePt t="59234" x="4438650" y="5332413"/>
          <p14:tracePt t="59241" x="4597400" y="5332413"/>
          <p14:tracePt t="59250" x="4733925" y="5332413"/>
          <p14:tracePt t="59258" x="4921250" y="5332413"/>
          <p14:tracePt t="59266" x="5078413" y="5332413"/>
          <p14:tracePt t="59275" x="5286375" y="5332413"/>
          <p14:tracePt t="59282" x="5462588" y="5332413"/>
          <p14:tracePt t="59291" x="5699125" y="5332413"/>
          <p14:tracePt t="59298" x="5926138" y="5332413"/>
          <p14:tracePt t="59307" x="6102350" y="5332413"/>
          <p14:tracePt t="59314" x="6289675" y="5332413"/>
          <p14:tracePt t="59325" x="6446838" y="5332413"/>
          <p14:tracePt t="59331" x="6565900" y="5332413"/>
          <p14:tracePt t="59341" x="6702425" y="5332413"/>
          <p14:tracePt t="59349" x="6800850" y="5332413"/>
          <p14:tracePt t="59354" x="6821488" y="5303838"/>
          <p14:tracePt t="59362" x="6840538" y="5294313"/>
          <p14:tracePt t="59418" x="6840538" y="5283200"/>
          <p14:tracePt t="59434" x="6831013" y="5273675"/>
          <p14:tracePt t="59714" x="6821488" y="5224463"/>
          <p14:tracePt t="59723" x="6791325" y="5175250"/>
          <p14:tracePt t="59730" x="6781800" y="5135563"/>
          <p14:tracePt t="59741" x="6772275" y="5106988"/>
          <p14:tracePt t="59747" x="6713538" y="5048250"/>
          <p14:tracePt t="59754" x="6673850" y="5027613"/>
          <p14:tracePt t="59762" x="6615113" y="4978400"/>
          <p14:tracePt t="59770" x="6565900" y="4959350"/>
          <p14:tracePt t="59778" x="6486525" y="4959350"/>
          <p14:tracePt t="59787" x="6437313" y="4959350"/>
          <p14:tracePt t="59794" x="6388100" y="4959350"/>
          <p14:tracePt t="59802" x="6369050" y="4959350"/>
          <p14:tracePt t="59810" x="6329363" y="4959350"/>
          <p14:tracePt t="59817" x="6308725" y="4959350"/>
          <p14:tracePt t="59826" x="6270625" y="4968875"/>
          <p14:tracePt t="59833" x="6230938" y="4999038"/>
          <p14:tracePt t="59841" x="6191250" y="5008563"/>
          <p14:tracePt t="59849" x="6151563" y="5037138"/>
          <p14:tracePt t="59857" x="6132513" y="5057775"/>
          <p14:tracePt t="59866" x="6122988" y="5067300"/>
          <p14:tracePt t="59874" x="6083300" y="5097463"/>
          <p14:tracePt t="59881" x="6062663" y="5116513"/>
          <p14:tracePt t="59890" x="6053138" y="5126038"/>
          <p14:tracePt t="59897" x="6024563" y="5146675"/>
          <p14:tracePt t="59907" x="6013450" y="5156200"/>
          <p14:tracePt t="59922" x="5994400" y="5224463"/>
          <p14:tracePt t="59929" x="5994400" y="5264150"/>
          <p14:tracePt t="59938" x="5964238" y="5322888"/>
          <p14:tracePt t="59945" x="5954713" y="5353050"/>
          <p14:tracePt t="59961" x="5926138" y="5411788"/>
          <p14:tracePt t="59969" x="5926138" y="5421313"/>
          <p14:tracePt t="59977" x="5926138" y="5440363"/>
          <p14:tracePt t="59993" x="5915025" y="5451475"/>
          <p14:tracePt t="60001" x="5905500" y="5461000"/>
          <p14:tracePt t="60066" x="5905500" y="5480050"/>
          <p14:tracePt t="60074" x="5915025" y="5489575"/>
          <p14:tracePt t="60082" x="5915025" y="5500688"/>
          <p14:tracePt t="60090" x="5935663" y="5529263"/>
          <p14:tracePt t="60098" x="5945188" y="5538788"/>
          <p14:tracePt t="60107" x="5975350" y="5549900"/>
          <p14:tracePt t="60118" x="5994400" y="5568950"/>
          <p14:tracePt t="60124" x="6013450" y="5568950"/>
          <p14:tracePt t="60129" x="6073775" y="5568950"/>
          <p14:tracePt t="60139" x="6122988" y="5568950"/>
          <p14:tracePt t="60145" x="6191250" y="5568950"/>
          <p14:tracePt t="60153" x="6259513" y="5568950"/>
          <p14:tracePt t="60161" x="6308725" y="5568950"/>
          <p14:tracePt t="60169" x="6369050" y="5568950"/>
          <p14:tracePt t="60177" x="6437313" y="5568950"/>
          <p14:tracePt t="60185" x="6486525" y="5549900"/>
          <p14:tracePt t="60193" x="6554788" y="5549900"/>
          <p14:tracePt t="60201" x="6594475" y="5538788"/>
          <p14:tracePt t="60209" x="6634163" y="5538788"/>
          <p14:tracePt t="60217" x="6673850" y="5529263"/>
          <p14:tracePt t="60225" x="6683375" y="5529263"/>
          <p14:tracePt t="60233" x="6692900" y="5529263"/>
          <p14:tracePt t="60257" x="6713538" y="5510213"/>
          <p14:tracePt t="60426" x="6723063" y="5510213"/>
          <p14:tracePt t="60434" x="6723063" y="5538788"/>
          <p14:tracePt t="60442" x="6723063" y="5559425"/>
          <p14:tracePt t="60450" x="6723063" y="5599113"/>
          <p14:tracePt t="60458" x="6723063" y="5618163"/>
          <p14:tracePt t="60466" x="6702425" y="5676900"/>
          <p14:tracePt t="60474" x="6692900" y="5726113"/>
          <p14:tracePt t="60482" x="6673850" y="5756275"/>
          <p14:tracePt t="60490" x="6653213" y="5784850"/>
          <p14:tracePt t="60499" x="6643688" y="5815013"/>
          <p14:tracePt t="60513" x="6634163" y="5834063"/>
          <p14:tracePt t="60658" x="6634163" y="5845175"/>
          <p14:tracePt t="61101" x="6615113" y="5854700"/>
          <p14:tracePt t="61105" x="6604000" y="5854700"/>
          <p14:tracePt t="61114" x="6565900" y="5854700"/>
          <p14:tracePt t="61122" x="6545263" y="5854700"/>
          <p14:tracePt t="61129" x="6505575" y="5854700"/>
          <p14:tracePt t="61138" x="6486525" y="5854700"/>
          <p14:tracePt t="61145" x="6446838" y="5854700"/>
          <p14:tracePt t="61155" x="6437313" y="5854700"/>
          <p14:tracePt t="61161" x="6427788" y="5854700"/>
          <p14:tracePt t="61169" x="6397625" y="5854700"/>
          <p14:tracePt t="61177" x="6378575" y="5854700"/>
          <p14:tracePt t="61186" x="6369050" y="5864225"/>
          <p14:tracePt t="61195" x="6338888" y="5864225"/>
          <p14:tracePt t="61202" x="6319838" y="5894388"/>
          <p14:tracePt t="61211" x="6308725" y="5903913"/>
          <p14:tracePt t="61218" x="6299200" y="5913438"/>
          <p14:tracePt t="61225" x="6289675" y="5922963"/>
          <p14:tracePt t="62138" x="6270625" y="5932488"/>
          <p14:tracePt t="62661" x="6259513" y="5943600"/>
          <p14:tracePt t="63027" x="6280150" y="5943600"/>
          <p14:tracePt t="63034" x="6319838" y="5943600"/>
          <p14:tracePt t="63042" x="6338888" y="5943600"/>
          <p14:tracePt t="63049" x="6427788" y="5873750"/>
          <p14:tracePt t="63059" x="6486525" y="5864225"/>
          <p14:tracePt t="63068" x="6624638" y="5824538"/>
          <p14:tracePt t="63073" x="6772275" y="5795963"/>
          <p14:tracePt t="63081" x="6910388" y="5795963"/>
          <p14:tracePt t="63090" x="7046913" y="5775325"/>
          <p14:tracePt t="63097" x="7215188" y="5735638"/>
          <p14:tracePt t="63105" x="7353300" y="5716588"/>
          <p14:tracePt t="63113" x="7539038" y="5716588"/>
          <p14:tracePt t="63121" x="7658100" y="5707063"/>
          <p14:tracePt t="63129" x="7796213" y="5707063"/>
          <p14:tracePt t="63137" x="7845425" y="5707063"/>
          <p14:tracePt t="63145" x="7883525" y="5707063"/>
          <p14:tracePt t="63153" x="7923213" y="5707063"/>
          <p14:tracePt t="63161" x="7932738" y="5707063"/>
          <p14:tracePt t="63220" x="7943850" y="5707063"/>
          <p14:tracePt t="63226" x="7972425" y="5707063"/>
          <p14:tracePt t="63234" x="7993063" y="5707063"/>
          <p14:tracePt t="63242" x="8042275" y="5707063"/>
          <p14:tracePt t="63250" x="8080375" y="5707063"/>
          <p14:tracePt t="63258" x="8091488" y="5707063"/>
          <p14:tracePt t="63266" x="8110538" y="5707063"/>
          <p14:tracePt t="63274" x="8150225" y="5707063"/>
          <p14:tracePt t="63282" x="8169275" y="5707063"/>
          <p14:tracePt t="63290" x="8199438" y="5707063"/>
          <p14:tracePt t="63298" x="8208963" y="5707063"/>
          <p14:tracePt t="63931" x="8218488" y="5707063"/>
          <p14:tracePt t="64166" x="8169275" y="5657850"/>
          <p14:tracePt t="64171" x="8051800" y="5618163"/>
          <p14:tracePt t="64178" x="7883525" y="5538788"/>
          <p14:tracePt t="64188" x="7697788" y="5489575"/>
          <p14:tracePt t="64194" x="7489825" y="5430838"/>
          <p14:tracePt t="64202" x="7273925" y="5391150"/>
          <p14:tracePt t="64211" x="7067550" y="5372100"/>
          <p14:tracePt t="64218" x="6811963" y="5332413"/>
          <p14:tracePt t="64225" x="6604000" y="5332413"/>
          <p14:tracePt t="64233" x="6397625" y="5332413"/>
          <p14:tracePt t="64241" x="6221413" y="5332413"/>
          <p14:tracePt t="64249" x="6053138" y="5332413"/>
          <p14:tracePt t="64257" x="5915025" y="5332413"/>
          <p14:tracePt t="64265" x="5827713" y="5332413"/>
          <p14:tracePt t="64273" x="5778500" y="5332413"/>
          <p14:tracePt t="64281" x="5748338" y="5332413"/>
          <p14:tracePt t="64386" x="5778500" y="5332413"/>
          <p14:tracePt t="64394" x="5846763" y="5343525"/>
          <p14:tracePt t="64402" x="5926138" y="5372100"/>
          <p14:tracePt t="64410" x="6062663" y="5372100"/>
          <p14:tracePt t="64418" x="6249988" y="5372100"/>
          <p14:tracePt t="64426" x="6407150" y="5372100"/>
          <p14:tracePt t="64433" x="6594475" y="5372100"/>
          <p14:tracePt t="64441" x="6772275" y="5372100"/>
          <p14:tracePt t="64449" x="6959600" y="5372100"/>
          <p14:tracePt t="64457" x="7135813" y="5372100"/>
          <p14:tracePt t="64465" x="7283450" y="5372100"/>
          <p14:tracePt t="64474" x="7421563" y="5372100"/>
          <p14:tracePt t="64481" x="7489825" y="5372100"/>
          <p14:tracePt t="64490" x="7559675" y="5362575"/>
          <p14:tracePt t="64497" x="7618413" y="5353050"/>
          <p14:tracePt t="64505" x="7627938" y="5353050"/>
          <p14:tracePt t="64513" x="7648575" y="5343525"/>
          <p14:tracePt t="64564" x="7618413" y="5343525"/>
          <p14:tracePt t="64570" x="7529513" y="5343525"/>
          <p14:tracePt t="64578" x="7451725" y="5313363"/>
          <p14:tracePt t="64588" x="7313613" y="5294313"/>
          <p14:tracePt t="64597" x="7126288" y="5273675"/>
          <p14:tracePt t="64605" x="6948488" y="5254625"/>
          <p14:tracePt t="64609" x="6762750" y="5214938"/>
          <p14:tracePt t="64617" x="6575425" y="5195888"/>
          <p14:tracePt t="64625" x="6388100" y="5175250"/>
          <p14:tracePt t="64633" x="6249988" y="5165725"/>
          <p14:tracePt t="64641" x="6122988" y="5126038"/>
          <p14:tracePt t="64649" x="6034088" y="5116513"/>
          <p14:tracePt t="64657" x="5994400" y="5116513"/>
          <p14:tracePt t="64665" x="5975350" y="5116513"/>
          <p14:tracePt t="64770" x="5984875" y="5116513"/>
          <p14:tracePt t="64778" x="6034088" y="5126038"/>
          <p14:tracePt t="64786" x="6132513" y="5146675"/>
          <p14:tracePt t="64794" x="6249988" y="5146675"/>
          <p14:tracePt t="64803" x="6418263" y="5165725"/>
          <p14:tracePt t="64809" x="6554788" y="5165725"/>
          <p14:tracePt t="64818" x="6643688" y="5165725"/>
          <p14:tracePt t="64825" x="6742113" y="5165725"/>
          <p14:tracePt t="64833" x="6811963" y="5165725"/>
          <p14:tracePt t="64841" x="6861175" y="5165725"/>
          <p14:tracePt t="64849" x="6899275" y="5165725"/>
          <p14:tracePt t="64865" x="6910388" y="5165725"/>
          <p14:tracePt t="64939" x="6840538" y="5165725"/>
          <p14:tracePt t="64946" x="6751638" y="5165725"/>
          <p14:tracePt t="64955" x="6565900" y="5156200"/>
          <p14:tracePt t="64962" x="6378575" y="5156200"/>
          <p14:tracePt t="64971" x="6221413" y="5156200"/>
          <p14:tracePt t="64978" x="6034088" y="5156200"/>
          <p14:tracePt t="64988" x="5876925" y="5156200"/>
          <p14:tracePt t="64994" x="5778500" y="5156200"/>
          <p14:tracePt t="65005" x="5729288" y="5156200"/>
          <p14:tracePt t="65010" x="5718175" y="5156200"/>
          <p14:tracePt t="65058" x="5767388" y="5156200"/>
          <p14:tracePt t="65065" x="5837238" y="5156200"/>
          <p14:tracePt t="65073" x="5876925" y="5156200"/>
          <p14:tracePt t="65082" x="5945188" y="5156200"/>
          <p14:tracePt t="65092" x="6034088" y="5156200"/>
          <p14:tracePt t="65097" x="6172200" y="5156200"/>
          <p14:tracePt t="65106" x="6378575" y="5156200"/>
          <p14:tracePt t="65113" x="6545263" y="5156200"/>
          <p14:tracePt t="65121" x="6723063" y="5156200"/>
          <p14:tracePt t="65129" x="6929438" y="5156200"/>
          <p14:tracePt t="65137" x="7086600" y="5156200"/>
          <p14:tracePt t="65146" x="7205663" y="5156200"/>
          <p14:tracePt t="65153" x="7304088" y="5156200"/>
          <p14:tracePt t="65162" x="7332663" y="5156200"/>
          <p14:tracePt t="65170" x="7372350" y="5156200"/>
          <p14:tracePt t="65267" x="7313613" y="5156200"/>
          <p14:tracePt t="65274" x="7243763" y="5156200"/>
          <p14:tracePt t="65282" x="7145338" y="5156200"/>
          <p14:tracePt t="65291" x="6969125" y="5156200"/>
          <p14:tracePt t="65299" x="6781800" y="5156200"/>
          <p14:tracePt t="65305" x="6604000" y="5156200"/>
          <p14:tracePt t="65313" x="6369050" y="5156200"/>
          <p14:tracePt t="65321" x="6142038" y="5156200"/>
          <p14:tracePt t="65329" x="5915025" y="5156200"/>
          <p14:tracePt t="65337" x="5708650" y="5156200"/>
          <p14:tracePt t="65345" x="5502275" y="5156200"/>
          <p14:tracePt t="65353" x="5345113" y="5156200"/>
          <p14:tracePt t="65361" x="5256213" y="5156200"/>
          <p14:tracePt t="65370" x="5176838" y="5156200"/>
          <p14:tracePt t="65377" x="5108575" y="5156200"/>
          <p14:tracePt t="65386" x="5099050" y="5156200"/>
          <p14:tracePt t="65393" x="5089525" y="5156200"/>
          <p14:tracePt t="65499" x="5108575" y="5156200"/>
          <p14:tracePt t="65506" x="5167313" y="5156200"/>
          <p14:tracePt t="65514" x="5246688" y="5156200"/>
          <p14:tracePt t="65522" x="5413375" y="5156200"/>
          <p14:tracePt t="65530" x="5521325" y="5156200"/>
          <p14:tracePt t="65538" x="5689600" y="5156200"/>
          <p14:tracePt t="65545" x="5846763" y="5156200"/>
          <p14:tracePt t="65553" x="5964238" y="5156200"/>
          <p14:tracePt t="65561" x="6034088" y="5156200"/>
          <p14:tracePt t="65569" x="6102350" y="5156200"/>
          <p14:tracePt t="65586" x="6132513" y="5156200"/>
          <p14:tracePt t="65634" x="6073775" y="5156200"/>
          <p14:tracePt t="65642" x="5975350" y="5156200"/>
          <p14:tracePt t="65650" x="5807075" y="5097463"/>
          <p14:tracePt t="65658" x="5600700" y="5067300"/>
          <p14:tracePt t="65666" x="5364163" y="5008563"/>
          <p14:tracePt t="65674" x="5138738" y="4987925"/>
          <p14:tracePt t="65682" x="4930775" y="4968875"/>
          <p14:tracePt t="65690" x="4764088" y="4929188"/>
          <p14:tracePt t="65697" x="4625975" y="4910138"/>
          <p14:tracePt t="65705" x="4527550" y="4910138"/>
          <p14:tracePt t="65714" x="4478338" y="4910138"/>
          <p14:tracePt t="65721" x="4459288" y="4910138"/>
          <p14:tracePt t="65779" x="4468813" y="4910138"/>
          <p14:tracePt t="65785" x="4508500" y="4938713"/>
          <p14:tracePt t="65794" x="4606925" y="4999038"/>
          <p14:tracePt t="65804" x="4665663" y="5027613"/>
          <p14:tracePt t="65810" x="4803775" y="5086350"/>
          <p14:tracePt t="65820" x="4930775" y="5156200"/>
          <p14:tracePt t="65827" x="5068888" y="5195888"/>
          <p14:tracePt t="65834" x="5265738" y="5245100"/>
          <p14:tracePt t="65842" x="5384800" y="5283200"/>
          <p14:tracePt t="65849" x="5502275" y="5283200"/>
          <p14:tracePt t="65859" x="5591175" y="5303838"/>
          <p14:tracePt t="65865" x="5649913" y="5303838"/>
          <p14:tracePt t="65873" x="5680075" y="5303838"/>
          <p14:tracePt t="65882" x="5689600" y="5303838"/>
          <p14:tracePt t="65946" x="5668963" y="5273675"/>
          <p14:tracePt t="65954" x="5619750" y="5264150"/>
          <p14:tracePt t="65962" x="5492750" y="5184775"/>
          <p14:tracePt t="65971" x="5373688" y="5156200"/>
          <p14:tracePt t="65978" x="5226050" y="5097463"/>
          <p14:tracePt t="65987" x="5108575" y="5067300"/>
          <p14:tracePt t="65994" x="4941888" y="5027613"/>
          <p14:tracePt t="66004" x="4843463" y="5018088"/>
          <p14:tracePt t="66013" x="4764088" y="4999038"/>
          <p14:tracePt t="66022" x="4695825" y="4978400"/>
          <p14:tracePt t="66026" x="4656138" y="4968875"/>
          <p14:tracePt t="66034" x="4646613" y="4968875"/>
          <p14:tracePt t="66042" x="4635500" y="4968875"/>
          <p14:tracePt t="66107" x="4705350" y="5027613"/>
          <p14:tracePt t="66114" x="4803775" y="5097463"/>
          <p14:tracePt t="66122" x="4881563" y="5126038"/>
          <p14:tracePt t="66130" x="5049838" y="5195888"/>
          <p14:tracePt t="66138" x="5148263" y="5233988"/>
          <p14:tracePt t="66146" x="5256213" y="5283200"/>
          <p14:tracePt t="66154" x="5354638" y="5332413"/>
          <p14:tracePt t="66162" x="5394325" y="5343525"/>
          <p14:tracePt t="66172" x="5413375" y="5353050"/>
          <p14:tracePt t="66180" x="5434013" y="5353050"/>
          <p14:tracePt t="66187" x="5462588" y="5372100"/>
          <p14:tracePt t="66194" x="5502275" y="5372100"/>
          <p14:tracePt t="66204" x="5551488" y="5372100"/>
          <p14:tracePt t="66211" x="5581650" y="5372100"/>
          <p14:tracePt t="66221" x="5619750" y="5362575"/>
          <p14:tracePt t="66690" x="5591175" y="5322888"/>
          <p14:tracePt t="66698" x="5511800" y="5245100"/>
          <p14:tracePt t="66706" x="5403850" y="5156200"/>
          <p14:tracePt t="66714" x="5256213" y="5057775"/>
          <p14:tracePt t="66722" x="5108575" y="4987925"/>
          <p14:tracePt t="66729" x="4991100" y="4938713"/>
          <p14:tracePt t="66737" x="4822825" y="4860925"/>
          <p14:tracePt t="66745" x="4646613" y="4781550"/>
          <p14:tracePt t="66753" x="4546600" y="4752975"/>
          <p14:tracePt t="66761" x="4448175" y="4703763"/>
          <p14:tracePt t="66769" x="4311650" y="4683125"/>
          <p14:tracePt t="66777" x="4251325" y="4673600"/>
          <p14:tracePt t="66785" x="4202113" y="4643438"/>
          <p14:tracePt t="66793" x="4164013" y="4643438"/>
          <p14:tracePt t="66802" x="4124325" y="4643438"/>
          <p14:tracePt t="66809" x="4114800" y="4643438"/>
          <p14:tracePt t="66819" x="4103688" y="4643438"/>
          <p14:tracePt t="66825" x="4094163" y="4643438"/>
          <p14:tracePt t="66914" x="4084638" y="4643438"/>
          <p14:tracePt t="66938" x="4084638" y="4654550"/>
          <p14:tracePt t="66946" x="4084638" y="4673600"/>
          <p14:tracePt t="66955" x="4114800" y="4703763"/>
          <p14:tracePt t="66963" x="4124325" y="4713288"/>
          <p14:tracePt t="66972" x="4133850" y="4713288"/>
          <p14:tracePt t="66977" x="4173538" y="4722813"/>
          <p14:tracePt t="66985" x="4202113" y="4741863"/>
          <p14:tracePt t="66994" x="4222750" y="4752975"/>
          <p14:tracePt t="67009" x="4232275" y="4762500"/>
          <p14:tracePt t="67418" x="4271963" y="4802188"/>
          <p14:tracePt t="67426" x="4281488" y="4811713"/>
          <p14:tracePt t="67443" x="4300538" y="4821238"/>
          <p14:tracePt t="67450" x="4340225" y="4830763"/>
          <p14:tracePt t="67458" x="4349750" y="4840288"/>
          <p14:tracePt t="67466" x="4370388" y="4870450"/>
          <p14:tracePt t="67474" x="4389438" y="4879975"/>
          <p14:tracePt t="67482" x="4398963" y="4879975"/>
          <p14:tracePt t="67489" x="4438650" y="4889500"/>
          <p14:tracePt t="67498" x="4487863" y="4919663"/>
          <p14:tracePt t="67505" x="4497388" y="4919663"/>
          <p14:tracePt t="67513" x="4527550" y="4929188"/>
          <p14:tracePt t="67521" x="4576763" y="4929188"/>
          <p14:tracePt t="67529" x="4597400" y="4938713"/>
          <p14:tracePt t="67545" x="4616450" y="4938713"/>
          <p14:tracePt t="67553" x="4625975" y="4938713"/>
          <p14:tracePt t="67706" x="4635500" y="4938713"/>
          <p14:tracePt t="67722" x="4646613" y="4938713"/>
          <p14:tracePt t="67731" x="4695825" y="4978400"/>
          <p14:tracePt t="67738" x="4724400" y="4999038"/>
          <p14:tracePt t="67746" x="4764088" y="5027613"/>
          <p14:tracePt t="67753" x="4813300" y="5057775"/>
          <p14:tracePt t="67762" x="4872038" y="5067300"/>
          <p14:tracePt t="67771" x="4951413" y="5116513"/>
          <p14:tracePt t="67777" x="4991100" y="5116513"/>
          <p14:tracePt t="67785" x="5040313" y="5126038"/>
          <p14:tracePt t="67793" x="5078413" y="5126038"/>
          <p14:tracePt t="67802" x="5148263" y="5146675"/>
          <p14:tracePt t="67809" x="5167313" y="5146675"/>
          <p14:tracePt t="67818" x="5207000" y="5146675"/>
          <p14:tracePt t="67825" x="5226050" y="5156200"/>
          <p14:tracePt t="67836" x="5237163" y="5156200"/>
          <p14:tracePt t="67841" x="5265738" y="5156200"/>
          <p14:tracePt t="67938" x="5275263" y="5156200"/>
          <p14:tracePt t="67954" x="5286375" y="5156200"/>
          <p14:tracePt t="67963" x="5286375" y="5146675"/>
          <p14:tracePt t="67970" x="5286375" y="5126038"/>
          <p14:tracePt t="67978" x="5286375" y="5116513"/>
          <p14:tracePt t="67988" x="5286375" y="5097463"/>
          <p14:tracePt t="67994" x="5275263" y="5086350"/>
          <p14:tracePt t="68001" x="5265738" y="5076825"/>
          <p14:tracePt t="68009" x="5256213" y="5067300"/>
          <p14:tracePt t="68018" x="5246688" y="5057775"/>
          <p14:tracePt t="68026" x="5207000" y="5018088"/>
          <p14:tracePt t="68035" x="5157788" y="5008563"/>
          <p14:tracePt t="68042" x="5118100" y="5008563"/>
          <p14:tracePt t="68051" x="5078413" y="4999038"/>
          <p14:tracePt t="68058" x="5029200" y="4999038"/>
          <p14:tracePt t="68065" x="4979988" y="4999038"/>
          <p14:tracePt t="68073" x="4941888" y="4968875"/>
          <p14:tracePt t="68081" x="4911725" y="4968875"/>
          <p14:tracePt t="68090" x="4892675" y="4968875"/>
          <p14:tracePt t="68098" x="4872038" y="4968875"/>
          <p14:tracePt t="68106" x="4862513" y="4968875"/>
          <p14:tracePt t="68122" x="4852988" y="4968875"/>
          <p14:tracePt t="68130" x="4843463" y="4968875"/>
          <p14:tracePt t="68154" x="4822825" y="4968875"/>
          <p14:tracePt t="68162" x="4794250" y="4968875"/>
          <p14:tracePt t="68170" x="4783138" y="4968875"/>
          <p14:tracePt t="68178" x="4754563" y="4978400"/>
          <p14:tracePt t="68187" x="4733925" y="4978400"/>
          <p14:tracePt t="68194" x="4695825" y="4999038"/>
          <p14:tracePt t="68203" x="4625975" y="5008563"/>
          <p14:tracePt t="68210" x="4616450" y="5018088"/>
          <p14:tracePt t="68219" x="4576763" y="5027613"/>
          <p14:tracePt t="68226" x="4567238" y="5037138"/>
          <p14:tracePt t="68236" x="4546600" y="5048250"/>
          <p14:tracePt t="68243" x="4537075" y="5057775"/>
          <p14:tracePt t="68252" x="4537075" y="5067300"/>
          <p14:tracePt t="68260" x="4537075" y="5076825"/>
          <p14:tracePt t="68265" x="4537075" y="5086350"/>
          <p14:tracePt t="68274" x="4537075" y="5126038"/>
          <p14:tracePt t="68282" x="4537075" y="5146675"/>
          <p14:tracePt t="68290" x="4546600" y="5195888"/>
          <p14:tracePt t="68298" x="4606925" y="5264150"/>
          <p14:tracePt t="68306" x="4665663" y="5283200"/>
          <p14:tracePt t="68314" x="4803775" y="5343525"/>
          <p14:tracePt t="68322" x="4902200" y="5372100"/>
          <p14:tracePt t="68330" x="5019675" y="5391150"/>
          <p14:tracePt t="68338" x="5207000" y="5430838"/>
          <p14:tracePt t="68345" x="5394325" y="5451475"/>
          <p14:tracePt t="68354" x="5561013" y="5461000"/>
          <p14:tracePt t="68362" x="5718175" y="5461000"/>
          <p14:tracePt t="68369" x="5816600" y="5461000"/>
          <p14:tracePt t="68378" x="5865813" y="5461000"/>
          <p14:tracePt t="68387" x="5886450" y="5461000"/>
          <p14:tracePt t="68419" x="5895975" y="5451475"/>
          <p14:tracePt t="68425" x="5895975" y="5430838"/>
          <p14:tracePt t="68436" x="5895975" y="5381625"/>
          <p14:tracePt t="68442" x="5865813" y="5303838"/>
          <p14:tracePt t="68452" x="5757863" y="5254625"/>
          <p14:tracePt t="68458" x="5659438" y="5146675"/>
          <p14:tracePt t="68466" x="5532438" y="5097463"/>
          <p14:tracePt t="68473" x="5364163" y="4999038"/>
          <p14:tracePt t="68482" x="5197475" y="4938713"/>
          <p14:tracePt t="68490" x="5029200" y="4870450"/>
          <p14:tracePt t="68498" x="4843463" y="4851400"/>
          <p14:tracePt t="68506" x="4656138" y="4830763"/>
          <p14:tracePt t="68514" x="4518025" y="4830763"/>
          <p14:tracePt t="68522" x="4429125" y="4830763"/>
          <p14:tracePt t="68529" x="4330700" y="4830763"/>
          <p14:tracePt t="68538" x="4291013" y="4830763"/>
          <p14:tracePt t="68546" x="4281488" y="4830763"/>
          <p14:tracePt t="68554" x="4271963" y="4830763"/>
          <p14:tracePt t="68578" x="4262438" y="4840288"/>
          <p14:tracePt t="68585" x="4262438" y="4851400"/>
          <p14:tracePt t="68594" x="4262438" y="4889500"/>
          <p14:tracePt t="68602" x="4262438" y="4910138"/>
          <p14:tracePt t="68610" x="4321175" y="4987925"/>
          <p14:tracePt t="68619" x="4349750" y="4999038"/>
          <p14:tracePt t="68626" x="4448175" y="5048250"/>
          <p14:tracePt t="68636" x="4527550" y="5076825"/>
          <p14:tracePt t="68642" x="4625975" y="5106988"/>
          <p14:tracePt t="68653" x="4745038" y="5146675"/>
          <p14:tracePt t="68658" x="4862513" y="5156200"/>
          <p14:tracePt t="68667" x="4930775" y="5156200"/>
          <p14:tracePt t="68674" x="5029200" y="5175250"/>
          <p14:tracePt t="68682" x="5068888" y="5175250"/>
          <p14:tracePt t="68690" x="5078413" y="5175250"/>
          <p14:tracePt t="68738" x="5089525" y="5175250"/>
          <p14:tracePt t="68746" x="5089525" y="5146675"/>
          <p14:tracePt t="68754" x="5040313" y="5086350"/>
          <p14:tracePt t="68762" x="5000625" y="5057775"/>
          <p14:tracePt t="68770" x="4979988" y="5037138"/>
          <p14:tracePt t="68778" x="4921250" y="5008563"/>
          <p14:tracePt t="68785" x="4892675" y="4999038"/>
          <p14:tracePt t="68794" x="4852988" y="4978400"/>
          <p14:tracePt t="68803" x="4813300" y="4978400"/>
          <p14:tracePt t="68810" x="4764088" y="4978400"/>
          <p14:tracePt t="68819" x="4754563" y="4978400"/>
          <p14:tracePt t="68826" x="4745038" y="4978400"/>
          <p14:tracePt t="68898" x="4733925" y="4978400"/>
          <p14:tracePt t="68906" x="4733925" y="4987925"/>
          <p14:tracePt t="68914" x="4733925" y="5008563"/>
          <p14:tracePt t="68922" x="4733925" y="5048250"/>
          <p14:tracePt t="68930" x="4733925" y="5086350"/>
          <p14:tracePt t="68938" x="4745038" y="5106988"/>
          <p14:tracePt t="68946" x="4773613" y="5146675"/>
          <p14:tracePt t="68954" x="4773613" y="5156200"/>
          <p14:tracePt t="68963" x="4783138" y="5184775"/>
          <p14:tracePt t="68971" x="4803775" y="5195888"/>
          <p14:tracePt t="68979" x="4813300" y="5205413"/>
          <p14:tracePt t="68986" x="4852988" y="5205413"/>
          <p14:tracePt t="68994" x="4902200" y="5245100"/>
          <p14:tracePt t="69001" x="4911725" y="5245100"/>
          <p14:tracePt t="69009" x="4921250" y="5245100"/>
          <p14:tracePt t="74228" x="4930775" y="5233988"/>
          <p14:tracePt t="74234" x="4979988" y="5135563"/>
          <p14:tracePt t="74242" x="5049838" y="5076825"/>
          <p14:tracePt t="74251" x="5148263" y="4968875"/>
          <p14:tracePt t="74257" x="5256213" y="4900613"/>
          <p14:tracePt t="74266" x="5373688" y="4851400"/>
          <p14:tracePt t="74273" x="5462588" y="4802188"/>
          <p14:tracePt t="74282" x="5581650" y="4732338"/>
          <p14:tracePt t="74289" x="5708650" y="4654550"/>
          <p14:tracePt t="74300" x="5767388" y="4633913"/>
          <p14:tracePt t="74305" x="5846763" y="4584700"/>
          <p14:tracePt t="74315" x="5886450" y="4545013"/>
          <p14:tracePt t="74321" x="5945188" y="4476750"/>
          <p14:tracePt t="74331" x="6013450" y="4418013"/>
          <p14:tracePt t="74337" x="6053138" y="4378325"/>
          <p14:tracePt t="74345" x="6111875" y="4329113"/>
          <p14:tracePt t="74354" x="6172200" y="4289425"/>
          <p14:tracePt t="74362" x="6249988" y="4240213"/>
          <p14:tracePt t="74369" x="6329363" y="4191000"/>
          <p14:tracePt t="74377" x="6437313" y="4141788"/>
          <p14:tracePt t="74387" x="6554788" y="4103688"/>
          <p14:tracePt t="74393" x="6673850" y="4092575"/>
          <p14:tracePt t="74401" x="6821488" y="4033838"/>
          <p14:tracePt t="74409" x="6938963" y="4014788"/>
          <p14:tracePt t="74417" x="7077075" y="3965575"/>
          <p14:tracePt t="74426" x="7175500" y="3925888"/>
          <p14:tracePt t="74433" x="7292975" y="3916363"/>
          <p14:tracePt t="74441" x="7402513" y="3867150"/>
          <p14:tracePt t="74450" x="7440613" y="3846513"/>
          <p14:tracePt t="74457" x="7510463" y="3817938"/>
          <p14:tracePt t="74465" x="7529513" y="3797300"/>
          <p14:tracePt t="74474" x="7559675" y="3787775"/>
          <p14:tracePt t="74482" x="7569200" y="3778250"/>
          <p14:tracePt t="74489" x="7578725" y="3768725"/>
          <p14:tracePt t="74498" x="7608888" y="3738563"/>
          <p14:tracePt t="74514" x="7618413" y="3729038"/>
          <p14:tracePt t="74531" x="7627938" y="3698875"/>
          <p14:tracePt t="74545" x="7637463" y="3689350"/>
          <p14:tracePt t="74555" x="7648575" y="3679825"/>
          <p14:tracePt t="74562" x="7658100" y="3670300"/>
          <p14:tracePt t="74570" x="7677150" y="3649663"/>
          <p14:tracePt t="74586" x="7686675" y="3621088"/>
          <p14:tracePt t="74618" x="7686675" y="3600450"/>
          <p14:tracePt t="75338" x="7677150" y="3600450"/>
          <p14:tracePt t="75346" x="7667625" y="3600450"/>
          <p14:tracePt t="75354" x="7618413" y="3600450"/>
          <p14:tracePt t="75363" x="7599363" y="3600450"/>
          <p14:tracePt t="75370" x="7559675" y="3590925"/>
          <p14:tracePt t="75377" x="7519988" y="3571875"/>
          <p14:tracePt t="75386" x="7451725" y="3541713"/>
          <p14:tracePt t="75393" x="7391400" y="3513138"/>
          <p14:tracePt t="75401" x="7342188" y="3502025"/>
          <p14:tracePt t="75409" x="7264400" y="3492500"/>
          <p14:tracePt t="75419" x="7215188" y="3473450"/>
          <p14:tracePt t="75425" x="7185025" y="3452813"/>
          <p14:tracePt t="75433" x="7145338" y="3452813"/>
          <p14:tracePt t="75441" x="7107238" y="3424238"/>
          <p14:tracePt t="75457" x="7077075" y="3424238"/>
          <p14:tracePt t="75465" x="7067550" y="3414713"/>
          <p14:tracePt t="75473" x="7027863" y="3394075"/>
          <p14:tracePt t="75482" x="7008813" y="3384550"/>
          <p14:tracePt t="75490" x="6969125" y="3365500"/>
          <p14:tracePt t="75498" x="6910388" y="3344863"/>
          <p14:tracePt t="75506" x="6889750" y="3316288"/>
          <p14:tracePt t="75515" x="6821488" y="3316288"/>
          <p14:tracePt t="75521" x="6742113" y="3306763"/>
          <p14:tracePt t="75531" x="6692900" y="3286125"/>
          <p14:tracePt t="75538" x="6634163" y="3257550"/>
          <p14:tracePt t="75547" x="6584950" y="3257550"/>
          <p14:tracePt t="75554" x="6535738" y="3257550"/>
          <p14:tracePt t="75561" x="6496050" y="3257550"/>
          <p14:tracePt t="75569" x="6456363" y="3257550"/>
          <p14:tracePt t="75577" x="6418263" y="3257550"/>
          <p14:tracePt t="75586" x="6407150" y="3257550"/>
          <p14:tracePt t="75593" x="6397625" y="3257550"/>
          <p14:tracePt t="75601" x="6369050" y="3257550"/>
          <p14:tracePt t="75650" x="6357938" y="3267075"/>
          <p14:tracePt t="75658" x="6348413" y="3276600"/>
          <p14:tracePt t="75673" x="6319838" y="3316288"/>
          <p14:tracePt t="75689" x="6289675" y="3335338"/>
          <p14:tracePt t="75697" x="6280150" y="3344863"/>
          <p14:tracePt t="75705" x="6280150" y="3355975"/>
          <p14:tracePt t="75713" x="6270625" y="3365500"/>
          <p14:tracePt t="75721" x="6259513" y="3375025"/>
          <p14:tracePt t="75737" x="6249988" y="3405188"/>
          <p14:tracePt t="75755" x="6249988" y="3424238"/>
          <p14:tracePt t="75778" x="6240463" y="3433763"/>
          <p14:tracePt t="75842" x="6240463" y="3443288"/>
          <p14:tracePt t="75850" x="6240463" y="3452813"/>
          <p14:tracePt t="75858" x="6240463" y="3463925"/>
          <p14:tracePt t="75874" x="6240463" y="3473450"/>
          <p14:tracePt t="75890" x="6240463" y="3482975"/>
          <p14:tracePt t="76930" x="6240463" y="3492500"/>
          <p14:tracePt t="76939" x="6249988" y="3492500"/>
          <p14:tracePt t="76949" x="6270625" y="3492500"/>
          <p14:tracePt t="76954" x="6329363" y="3452813"/>
          <p14:tracePt t="76964" x="6338888" y="3443288"/>
          <p14:tracePt t="76969" x="6378575" y="3394075"/>
          <p14:tracePt t="76978" x="6397625" y="3375025"/>
          <p14:tracePt t="76986" x="6407150" y="3355975"/>
          <p14:tracePt t="76993" x="6446838" y="3316288"/>
          <p14:tracePt t="77001" x="6486525" y="3295650"/>
          <p14:tracePt t="77009" x="6496050" y="3295650"/>
          <p14:tracePt t="77017" x="6535738" y="3267075"/>
          <p14:tracePt t="77026" x="6545263" y="3257550"/>
          <p14:tracePt t="77035" x="6554788" y="3246438"/>
          <p14:tracePt t="77042" x="6584950" y="3208338"/>
          <p14:tracePt t="77049" x="6594475" y="3208338"/>
          <p14:tracePt t="77057" x="6604000" y="3197225"/>
          <p14:tracePt t="77074" x="6615113" y="3187700"/>
          <p14:tracePt t="77090" x="6624638" y="3187700"/>
          <p14:tracePt t="77098" x="6634163" y="3178175"/>
          <p14:tracePt t="77153" x="6643688" y="3178175"/>
          <p14:tracePt t="77162" x="6653213" y="3178175"/>
          <p14:tracePt t="77178" x="6664325" y="3197225"/>
          <p14:tracePt t="77186" x="6664325" y="3227388"/>
          <p14:tracePt t="77194" x="6683375" y="3267075"/>
          <p14:tracePt t="77203" x="6692900" y="3286125"/>
          <p14:tracePt t="77210" x="6692900" y="3295650"/>
          <p14:tracePt t="77221" x="6713538" y="3344863"/>
          <p14:tracePt t="77226" x="6713538" y="3355975"/>
          <p14:tracePt t="77236" x="6723063" y="3394075"/>
          <p14:tracePt t="77242" x="6742113" y="3424238"/>
          <p14:tracePt t="77250" x="6742113" y="3463925"/>
          <p14:tracePt t="77258" x="6751638" y="3513138"/>
          <p14:tracePt t="77266" x="6781800" y="3551238"/>
          <p14:tracePt t="77273" x="6781800" y="3571875"/>
          <p14:tracePt t="77282" x="6791325" y="3611563"/>
          <p14:tracePt t="77290" x="6791325" y="3621088"/>
          <p14:tracePt t="78364" x="6723063" y="3630613"/>
          <p14:tracePt t="78370" x="6584950" y="3630613"/>
          <p14:tracePt t="78379" x="6446838" y="3649663"/>
          <p14:tracePt t="78387" x="6280150" y="3689350"/>
          <p14:tracePt t="78394" x="6092825" y="3729038"/>
          <p14:tracePt t="78402" x="5837238" y="3748088"/>
          <p14:tracePt t="78409" x="5532438" y="3748088"/>
          <p14:tracePt t="78417" x="5197475" y="3748088"/>
          <p14:tracePt t="78425" x="4773613" y="3748088"/>
          <p14:tracePt t="78433" x="4438650" y="3748088"/>
          <p14:tracePt t="78441" x="4114800" y="3748088"/>
          <p14:tracePt t="78449" x="3730625" y="3748088"/>
          <p14:tracePt t="78458" x="3355975" y="3748088"/>
          <p14:tracePt t="78465" x="3032125" y="3748088"/>
          <p14:tracePt t="78474" x="2774950" y="3748088"/>
          <p14:tracePt t="78482" x="2598738" y="3748088"/>
          <p14:tracePt t="78490" x="2430463" y="3748088"/>
          <p14:tracePt t="78497" x="2343150" y="3748088"/>
          <p14:tracePt t="78505" x="2244725" y="3748088"/>
          <p14:tracePt t="78513" x="2174875" y="3748088"/>
          <p14:tracePt t="78521" x="2125663" y="3748088"/>
          <p14:tracePt t="78530" x="2085975" y="3748088"/>
          <p14:tracePt t="78537" x="2047875" y="3748088"/>
          <p14:tracePt t="78545" x="1998663" y="3759200"/>
          <p14:tracePt t="78553" x="1949450" y="3759200"/>
          <p14:tracePt t="78562" x="1909763" y="3768725"/>
          <p14:tracePt t="78570" x="1839913" y="3768725"/>
          <p14:tracePt t="78580" x="1762125" y="3797300"/>
          <p14:tracePt t="78585" x="1663700" y="3836988"/>
          <p14:tracePt t="78594" x="1565275" y="3836988"/>
          <p14:tracePt t="78602" x="1476375" y="3846513"/>
          <p14:tracePt t="78610" x="1377950" y="3846513"/>
          <p14:tracePt t="78617" x="1239838" y="3886200"/>
          <p14:tracePt t="78625" x="1162050" y="3895725"/>
          <p14:tracePt t="78634" x="1063625" y="3916363"/>
          <p14:tracePt t="78642" x="993775" y="3916363"/>
          <p14:tracePt t="78649" x="944563" y="3916363"/>
          <p14:tracePt t="78658" x="876300" y="3935413"/>
          <p14:tracePt t="78665" x="836613" y="3956050"/>
          <p14:tracePt t="78673" x="796925" y="3965575"/>
          <p14:tracePt t="78681" x="787400" y="3965575"/>
          <p14:tracePt t="78690" x="747713" y="3984625"/>
          <p14:tracePt t="78698" x="738188" y="3994150"/>
          <p14:tracePt t="78706" x="708025" y="4014788"/>
          <p14:tracePt t="78713" x="679450" y="4033838"/>
          <p14:tracePt t="78722" x="649288" y="4064000"/>
          <p14:tracePt t="78729" x="590550" y="4103688"/>
          <p14:tracePt t="78738" x="560388" y="4122738"/>
          <p14:tracePt t="78746" x="511175" y="4162425"/>
          <p14:tracePt t="78753" x="473075" y="4181475"/>
          <p14:tracePt t="78763" x="433388" y="4221163"/>
          <p14:tracePt t="78770" x="393700" y="4251325"/>
          <p14:tracePt t="78779" x="334963" y="4310063"/>
          <p14:tracePt t="78786" x="295275" y="4349750"/>
          <p14:tracePt t="78794" x="255588" y="4387850"/>
          <p14:tracePt t="78803" x="236538" y="4427538"/>
          <p14:tracePt t="78810" x="196850" y="4486275"/>
          <p14:tracePt t="78817" x="166688" y="4565650"/>
          <p14:tracePt t="78826" x="147638" y="4633913"/>
          <p14:tracePt t="78833" x="138113" y="4673600"/>
          <p14:tracePt t="78842" x="128588" y="4713288"/>
          <p14:tracePt t="78851" x="128588" y="4762500"/>
          <p14:tracePt t="78857" x="128588" y="4811713"/>
          <p14:tracePt t="78866" x="128588" y="4840288"/>
          <p14:tracePt t="78873" x="128588" y="4889500"/>
          <p14:tracePt t="78882" x="147638" y="4938713"/>
          <p14:tracePt t="78889" x="157163" y="4968875"/>
          <p14:tracePt t="78898" x="206375" y="5057775"/>
          <p14:tracePt t="78905" x="246063" y="5116513"/>
          <p14:tracePt t="78914" x="314325" y="5205413"/>
          <p14:tracePt t="78921" x="384175" y="5283200"/>
          <p14:tracePt t="78929" x="442913" y="5362575"/>
          <p14:tracePt t="78937" x="511175" y="5430838"/>
          <p14:tracePt t="78946" x="609600" y="5500688"/>
          <p14:tracePt t="78953" x="698500" y="5578475"/>
          <p14:tracePt t="78963" x="777875" y="5627688"/>
          <p14:tracePt t="78970" x="876300" y="5697538"/>
          <p14:tracePt t="78979" x="965200" y="5765800"/>
          <p14:tracePt t="78986" x="1042988" y="5795963"/>
          <p14:tracePt t="78994" x="1122363" y="5845175"/>
          <p14:tracePt t="79002" x="1200150" y="5873750"/>
          <p14:tracePt t="79009" x="1270000" y="5894388"/>
          <p14:tracePt t="79020" x="1368425" y="5894388"/>
          <p14:tracePt t="79026" x="1485900" y="5894388"/>
          <p14:tracePt t="79035" x="1574800" y="5894388"/>
          <p14:tracePt t="79041" x="1673225" y="5894388"/>
          <p14:tracePt t="79050" x="1830388" y="5894388"/>
          <p14:tracePt t="79057" x="1949450" y="5894388"/>
          <p14:tracePt t="79065" x="2085975" y="5894388"/>
          <p14:tracePt t="79073" x="2244725" y="5883275"/>
          <p14:tracePt t="79081" x="2392363" y="5824538"/>
          <p14:tracePt t="79089" x="2559050" y="5795963"/>
          <p14:tracePt t="79097" x="2725738" y="5756275"/>
          <p14:tracePt t="79105" x="2913063" y="5697538"/>
          <p14:tracePt t="79114" x="3081338" y="5648325"/>
          <p14:tracePt t="79122" x="3198813" y="5608638"/>
          <p14:tracePt t="79130" x="3346450" y="5559425"/>
          <p14:tracePt t="79137" x="3444875" y="5489575"/>
          <p14:tracePt t="79147" x="3524250" y="5440363"/>
          <p14:tracePt t="79154" x="3592513" y="5372100"/>
          <p14:tracePt t="79163" x="3622675" y="5322888"/>
          <p14:tracePt t="79170" x="3651250" y="5245100"/>
          <p14:tracePt t="79180" x="3681413" y="5165725"/>
          <p14:tracePt t="79186" x="3681413" y="5097463"/>
          <p14:tracePt t="79196" x="3681413" y="5018088"/>
          <p14:tracePt t="79202" x="3681413" y="4929188"/>
          <p14:tracePt t="79210" x="3681413" y="4860925"/>
          <p14:tracePt t="79218" x="3651250" y="4762500"/>
          <p14:tracePt t="79226" x="3602038" y="4614863"/>
          <p14:tracePt t="79234" x="3552825" y="4535488"/>
          <p14:tracePt t="79242" x="3425825" y="4378325"/>
          <p14:tracePt t="79250" x="3355975" y="4279900"/>
          <p14:tracePt t="79258" x="3257550" y="4152900"/>
          <p14:tracePt t="79266" x="3109913" y="4043363"/>
          <p14:tracePt t="79274" x="3011488" y="3956050"/>
          <p14:tracePt t="79282" x="2863850" y="3857625"/>
          <p14:tracePt t="79290" x="2687638" y="3787775"/>
          <p14:tracePt t="79298" x="2479675" y="3689350"/>
          <p14:tracePt t="79306" x="2293938" y="3630613"/>
          <p14:tracePt t="79313" x="2076450" y="3590925"/>
          <p14:tracePt t="79322" x="1790700" y="3551238"/>
          <p14:tracePt t="79330" x="1525588" y="3513138"/>
          <p14:tracePt t="79338" x="1298575" y="3513138"/>
          <p14:tracePt t="79347" x="1042988" y="3513138"/>
          <p14:tracePt t="79353" x="817563" y="3513138"/>
          <p14:tracePt t="79363" x="639763" y="3513138"/>
          <p14:tracePt t="79370" x="473075" y="3541713"/>
          <p14:tracePt t="79380" x="354013" y="3571875"/>
          <p14:tracePt t="79386" x="187325" y="3630613"/>
          <p14:tracePt t="79396" x="79375" y="3698875"/>
          <p14:tracePt t="79403" x="0" y="3748088"/>
          <p14:tracePt t="79612" x="187325" y="6454775"/>
          <p14:tracePt t="79619" x="304800" y="6473825"/>
          <p14:tracePt t="79626" x="423863" y="6473825"/>
          <p14:tracePt t="79634" x="541338" y="6473825"/>
          <p14:tracePt t="79642" x="679450" y="6473825"/>
          <p14:tracePt t="79650" x="817563" y="6473825"/>
          <p14:tracePt t="79657" x="974725" y="6445250"/>
          <p14:tracePt t="79666" x="1190625" y="6365875"/>
          <p14:tracePt t="79673" x="1397000" y="6316663"/>
          <p14:tracePt t="79682" x="1633538" y="6257925"/>
          <p14:tracePt t="79690" x="1900238" y="6169025"/>
          <p14:tracePt t="79697" x="2224088" y="6100763"/>
          <p14:tracePt t="79705" x="2568575" y="5953125"/>
          <p14:tracePt t="79713" x="2844800" y="5894388"/>
          <p14:tracePt t="79722" x="3060700" y="5795963"/>
          <p14:tracePt t="79729" x="3248025" y="5697538"/>
          <p14:tracePt t="79738" x="3395663" y="5627688"/>
          <p14:tracePt t="79745" x="3524250" y="5549900"/>
          <p14:tracePt t="79753" x="3602038" y="5489575"/>
          <p14:tracePt t="79761" x="3651250" y="5430838"/>
          <p14:tracePt t="79769" x="3660775" y="5372100"/>
          <p14:tracePt t="79778" x="3700463" y="5273675"/>
          <p14:tracePt t="79786" x="3700463" y="5184775"/>
          <p14:tracePt t="79795" x="3730625" y="5086350"/>
          <p14:tracePt t="79801" x="3730625" y="4968875"/>
          <p14:tracePt t="79810" x="3730625" y="4900613"/>
          <p14:tracePt t="79818" x="3730625" y="4781550"/>
          <p14:tracePt t="79825" x="3730625" y="4683125"/>
          <p14:tracePt t="79833" x="3721100" y="4614863"/>
          <p14:tracePt t="79841" x="3671888" y="4506913"/>
          <p14:tracePt t="79850" x="3641725" y="4457700"/>
          <p14:tracePt t="79858" x="3573463" y="4329113"/>
          <p14:tracePt t="79865" x="3533775" y="4270375"/>
          <p14:tracePt t="79873" x="3444875" y="4181475"/>
          <p14:tracePt t="79881" x="3365500" y="4122738"/>
          <p14:tracePt t="79890" x="3257550" y="4064000"/>
          <p14:tracePt t="79897" x="3159125" y="4014788"/>
          <p14:tracePt t="79906" x="3060700" y="4005263"/>
          <p14:tracePt t="79913" x="2962275" y="3944938"/>
          <p14:tracePt t="79921" x="2814638" y="3935413"/>
          <p14:tracePt t="79929" x="2627313" y="3895725"/>
          <p14:tracePt t="79939" x="2451100" y="3857625"/>
          <p14:tracePt t="79946" x="2263775" y="3836988"/>
          <p14:tracePt t="79954" x="2097088" y="3817938"/>
          <p14:tracePt t="79962" x="1958975" y="3817938"/>
          <p14:tracePt t="79970" x="1801813" y="3797300"/>
          <p14:tracePt t="79978" x="1633538" y="3797300"/>
          <p14:tracePt t="79986" x="1544638" y="3797300"/>
          <p14:tracePt t="79996" x="1446213" y="3797300"/>
          <p14:tracePt t="80002" x="1377950" y="3797300"/>
          <p14:tracePt t="80010" x="1239838" y="3808413"/>
          <p14:tracePt t="80018" x="1162050" y="3857625"/>
          <p14:tracePt t="80026" x="1063625" y="3895725"/>
          <p14:tracePt t="80034" x="954088" y="3944938"/>
          <p14:tracePt t="80042" x="855663" y="3994150"/>
          <p14:tracePt t="80050" x="747713" y="4064000"/>
          <p14:tracePt t="80058" x="649288" y="4152900"/>
          <p14:tracePt t="80066" x="581025" y="4230688"/>
          <p14:tracePt t="80074" x="511175" y="4319588"/>
          <p14:tracePt t="80082" x="442913" y="4418013"/>
          <p14:tracePt t="80090" x="374650" y="4525963"/>
          <p14:tracePt t="80098" x="344488" y="4605338"/>
          <p14:tracePt t="80107" x="314325" y="4703763"/>
          <p14:tracePt t="80116" x="295275" y="4802188"/>
          <p14:tracePt t="80122" x="276225" y="4889500"/>
          <p14:tracePt t="80129" x="276225" y="4949825"/>
          <p14:tracePt t="80138" x="276225" y="5018088"/>
          <p14:tracePt t="80146" x="304800" y="5116513"/>
          <p14:tracePt t="80154" x="314325" y="5146675"/>
          <p14:tracePt t="80162" x="344488" y="5205413"/>
          <p14:tracePt t="80171" x="363538" y="5233988"/>
          <p14:tracePt t="80180" x="403225" y="5273675"/>
          <p14:tracePt t="80186" x="442913" y="5294313"/>
          <p14:tracePt t="80196" x="501650" y="5332413"/>
          <p14:tracePt t="80206" x="560388" y="5362575"/>
          <p14:tracePt t="80210" x="639763" y="5411788"/>
          <p14:tracePt t="80218" x="679450" y="5440363"/>
          <p14:tracePt t="80226" x="787400" y="5489575"/>
          <p14:tracePt t="80234" x="866775" y="5519738"/>
          <p14:tracePt t="80242" x="965200" y="5568950"/>
          <p14:tracePt t="80250" x="1063625" y="5588000"/>
          <p14:tracePt t="80257" x="1230313" y="5618163"/>
          <p14:tracePt t="80266" x="1397000" y="5676900"/>
          <p14:tracePt t="80274" x="1535113" y="5676900"/>
          <p14:tracePt t="80282" x="1722438" y="5716588"/>
          <p14:tracePt t="80290" x="1879600" y="5716588"/>
          <p14:tracePt t="80298" x="2066925" y="5716588"/>
          <p14:tracePt t="80306" x="2244725" y="5716588"/>
          <p14:tracePt t="80314" x="2451100" y="5716588"/>
          <p14:tracePt t="80322" x="2638425" y="5716588"/>
          <p14:tracePt t="80329" x="2863850" y="5707063"/>
          <p14:tracePt t="80338" x="3051175" y="5627688"/>
          <p14:tracePt t="80347" x="3198813" y="5559425"/>
          <p14:tracePt t="80354" x="3365500" y="5461000"/>
          <p14:tracePt t="80363" x="3494088" y="5391150"/>
          <p14:tracePt t="80370" x="3622675" y="5283200"/>
          <p14:tracePt t="80379" x="3730625" y="5214938"/>
          <p14:tracePt t="80387" x="3808413" y="5126038"/>
          <p14:tracePt t="80396" x="3838575" y="5067300"/>
          <p14:tracePt t="80405" x="3887788" y="4987925"/>
          <p14:tracePt t="80413" x="3917950" y="4949825"/>
          <p14:tracePt t="80420" x="3946525" y="4879975"/>
          <p14:tracePt t="80426" x="3956050" y="4821238"/>
          <p14:tracePt t="80434" x="3956050" y="4772025"/>
          <p14:tracePt t="80442" x="3956050" y="4722813"/>
          <p14:tracePt t="80450" x="3956050" y="4683125"/>
          <p14:tracePt t="80458" x="3956050" y="4614863"/>
          <p14:tracePt t="80466" x="3956050" y="4584700"/>
          <p14:tracePt t="80474" x="3956050" y="4516438"/>
          <p14:tracePt t="80482" x="3956050" y="4457700"/>
          <p14:tracePt t="80490" x="3956050" y="4387850"/>
          <p14:tracePt t="80498" x="3956050" y="4338638"/>
          <p14:tracePt t="80506" x="3956050" y="4289425"/>
          <p14:tracePt t="80514" x="3937000" y="4211638"/>
          <p14:tracePt t="80522" x="3906838" y="4113213"/>
          <p14:tracePt t="80529" x="3838575" y="4033838"/>
          <p14:tracePt t="80538" x="3789363" y="3944938"/>
          <p14:tracePt t="80547" x="3721100" y="3867150"/>
          <p14:tracePt t="80554" x="3660775" y="3808413"/>
          <p14:tracePt t="80563" x="3562350" y="3759200"/>
          <p14:tracePt t="80570" x="3484563" y="3709988"/>
          <p14:tracePt t="80579" x="3376613" y="3660775"/>
          <p14:tracePt t="80586" x="3278188" y="3621088"/>
          <p14:tracePt t="80596" x="3109913" y="3581400"/>
          <p14:tracePt t="80604" x="2971800" y="3571875"/>
          <p14:tracePt t="80613" x="2835275" y="3551238"/>
          <p14:tracePt t="80618" x="2647950" y="3551238"/>
          <p14:tracePt t="80626" x="2470150" y="3551238"/>
          <p14:tracePt t="80634" x="2282825" y="3551238"/>
          <p14:tracePt t="80642" x="2097088" y="3551238"/>
          <p14:tracePt t="80650" x="1870075" y="3551238"/>
          <p14:tracePt t="80658" x="1663700" y="3551238"/>
          <p14:tracePt t="80667" x="1466850" y="3551238"/>
          <p14:tracePt t="80674" x="1279525" y="3551238"/>
          <p14:tracePt t="80682" x="1073150" y="3551238"/>
          <p14:tracePt t="80690" x="935038" y="3551238"/>
          <p14:tracePt t="80698" x="796925" y="3551238"/>
          <p14:tracePt t="80706" x="658813" y="3571875"/>
          <p14:tracePt t="80714" x="531813" y="3611563"/>
          <p14:tracePt t="80722" x="461963" y="3630613"/>
          <p14:tracePt t="80730" x="354013" y="3698875"/>
          <p14:tracePt t="80738" x="295275" y="3719513"/>
          <p14:tracePt t="80746" x="236538" y="3787775"/>
          <p14:tracePt t="80754" x="177800" y="3846513"/>
          <p14:tracePt t="80763" x="107950" y="3925888"/>
          <p14:tracePt t="80770" x="58738" y="4014788"/>
          <p14:tracePt t="80780" x="49213" y="4083050"/>
          <p14:tracePt t="80788" x="9525" y="4230688"/>
          <p14:tracePt t="80906" x="58738" y="5470525"/>
          <p14:tracePt t="80915" x="88900" y="5510213"/>
          <p14:tracePt t="80923" x="107950" y="5549900"/>
          <p14:tracePt t="80929" x="166688" y="5608638"/>
          <p14:tracePt t="80940" x="206375" y="5627688"/>
          <p14:tracePt t="80945" x="246063" y="5667375"/>
          <p14:tracePt t="80954" x="334963" y="5735638"/>
          <p14:tracePt t="80963" x="384175" y="5765800"/>
          <p14:tracePt t="80972" x="423863" y="5775325"/>
          <p14:tracePt t="80979" x="501650" y="5824538"/>
          <p14:tracePt t="80986" x="541338" y="5834063"/>
          <p14:tracePt t="80996" x="609600" y="5873750"/>
          <p14:tracePt t="81004" x="649288" y="5903913"/>
          <p14:tracePt t="81013" x="719138" y="5922963"/>
          <p14:tracePt t="81018" x="777875" y="5943600"/>
          <p14:tracePt t="81027" x="876300" y="5962650"/>
          <p14:tracePt t="81034" x="944563" y="5962650"/>
          <p14:tracePt t="81042" x="1063625" y="5981700"/>
          <p14:tracePt t="81050" x="1162050" y="5992813"/>
          <p14:tracePt t="81058" x="1328738" y="6030913"/>
          <p14:tracePt t="81066" x="1466850" y="6030913"/>
          <p14:tracePt t="81074" x="1654175" y="6070600"/>
          <p14:tracePt t="81082" x="1830388" y="6070600"/>
          <p14:tracePt t="81090" x="2017713" y="6091238"/>
          <p14:tracePt t="81098" x="2205038" y="6091238"/>
          <p14:tracePt t="81106" x="2381250" y="6091238"/>
          <p14:tracePt t="81114" x="2568575" y="6091238"/>
          <p14:tracePt t="81122" x="2725738" y="6091238"/>
          <p14:tracePt t="81129" x="2894013" y="6091238"/>
          <p14:tracePt t="81138" x="3051175" y="6091238"/>
          <p14:tracePt t="81146" x="3168650" y="6091238"/>
          <p14:tracePt t="81154" x="3306763" y="6042025"/>
          <p14:tracePt t="81162" x="3454400" y="5992813"/>
          <p14:tracePt t="81170" x="3602038" y="5894388"/>
          <p14:tracePt t="81179" x="3749675" y="5805488"/>
          <p14:tracePt t="81186" x="3897313" y="5735638"/>
          <p14:tracePt t="81196" x="4005263" y="5648325"/>
          <p14:tracePt t="81203" x="4084638" y="5599113"/>
          <p14:tracePt t="81213" x="4173538" y="5510213"/>
          <p14:tracePt t="81219" x="4232275" y="5451475"/>
          <p14:tracePt t="81227" x="4281488" y="5343525"/>
          <p14:tracePt t="81234" x="4321175" y="5303838"/>
          <p14:tracePt t="81243" x="4349750" y="5233988"/>
          <p14:tracePt t="81250" x="4379913" y="5175250"/>
          <p14:tracePt t="81259" x="4379913" y="5106988"/>
          <p14:tracePt t="81266" x="4398963" y="5027613"/>
          <p14:tracePt t="81274" x="4398963" y="4910138"/>
          <p14:tracePt t="81282" x="4398963" y="4791075"/>
          <p14:tracePt t="81290" x="4398963" y="4703763"/>
          <p14:tracePt t="81298" x="4398963" y="4633913"/>
          <p14:tracePt t="81306" x="4398963" y="4516438"/>
          <p14:tracePt t="81315" x="4370388" y="4418013"/>
          <p14:tracePt t="81322" x="4370388" y="4349750"/>
          <p14:tracePt t="81329" x="4360863" y="4289425"/>
          <p14:tracePt t="81338" x="4340225" y="4221163"/>
          <p14:tracePt t="81347" x="4330700" y="4181475"/>
          <p14:tracePt t="81354" x="4291013" y="4122738"/>
          <p14:tracePt t="81362" x="4262438" y="4064000"/>
          <p14:tracePt t="81370" x="4232275" y="4043363"/>
          <p14:tracePt t="81379" x="4213225" y="3984625"/>
          <p14:tracePt t="81388" x="4143375" y="3906838"/>
          <p14:tracePt t="81396" x="4114800" y="3846513"/>
          <p14:tracePt t="81404" x="4054475" y="3787775"/>
          <p14:tracePt t="81412" x="4005263" y="3698875"/>
          <p14:tracePt t="81419" x="3967163" y="3660775"/>
          <p14:tracePt t="81429" x="3897313" y="3581400"/>
          <p14:tracePt t="81434" x="3848100" y="3522663"/>
          <p14:tracePt t="81442" x="3808413" y="3482975"/>
          <p14:tracePt t="81450" x="3770313" y="3443288"/>
          <p14:tracePt t="81458" x="3749675" y="3433763"/>
          <p14:tracePt t="81466" x="3730625" y="3433763"/>
          <p14:tracePt t="81474" x="3671888" y="3405188"/>
          <p14:tracePt t="81482" x="3632200" y="3405188"/>
          <p14:tracePt t="81490" x="3533775" y="3405188"/>
          <p14:tracePt t="81498" x="3405188" y="3365500"/>
          <p14:tracePt t="81507" x="3316288" y="3365500"/>
          <p14:tracePt t="81514" x="3149600" y="3344863"/>
          <p14:tracePt t="81522" x="2992438" y="3316288"/>
          <p14:tracePt t="81530" x="2824163" y="3316288"/>
          <p14:tracePt t="81538" x="2687638" y="3316288"/>
          <p14:tracePt t="81545" x="2549525" y="3316288"/>
          <p14:tracePt t="81554" x="2460625" y="3316288"/>
          <p14:tracePt t="81562" x="2362200" y="3316288"/>
          <p14:tracePt t="81570" x="2312988" y="3316288"/>
          <p14:tracePt t="81578" x="2303463" y="3316288"/>
          <p14:tracePt t="81586" x="2282825" y="3316288"/>
          <p14:tracePt t="81620" x="2254250" y="3316288"/>
          <p14:tracePt t="81627" x="2244725" y="3325813"/>
          <p14:tracePt t="81635" x="2224088" y="3355975"/>
          <p14:tracePt t="81643" x="2184400" y="3394075"/>
          <p14:tracePt t="81650" x="2125663" y="3463925"/>
          <p14:tracePt t="81658" x="2036763" y="3562350"/>
          <p14:tracePt t="81666" x="1949450" y="3649663"/>
          <p14:tracePt t="81674" x="1820863" y="3797300"/>
          <p14:tracePt t="81682" x="1712913" y="3906838"/>
          <p14:tracePt t="81690" x="1604963" y="4014788"/>
          <p14:tracePt t="81698" x="1516063" y="4122738"/>
          <p14:tracePt t="81707" x="1446213" y="4251325"/>
          <p14:tracePt t="81714" x="1377950" y="4349750"/>
          <p14:tracePt t="81723" x="1309688" y="4476750"/>
          <p14:tracePt t="81730" x="1249363" y="4575175"/>
          <p14:tracePt t="81741" x="1220788" y="4692650"/>
          <p14:tracePt t="81745" x="1200150" y="4811713"/>
          <p14:tracePt t="81756" x="1200150" y="4910138"/>
          <p14:tracePt t="81762" x="1200150" y="5027613"/>
          <p14:tracePt t="81771" x="1200150" y="5135563"/>
          <p14:tracePt t="81779" x="1200150" y="5233988"/>
          <p14:tracePt t="81786" x="1249363" y="5353050"/>
          <p14:tracePt t="81796" x="1279525" y="5500688"/>
          <p14:tracePt t="81803" x="1328738" y="5578475"/>
          <p14:tracePt t="81812" x="1368425" y="5676900"/>
          <p14:tracePt t="81819" x="1408113" y="5756275"/>
          <p14:tracePt t="81828" x="1466850" y="5864225"/>
          <p14:tracePt t="81835" x="1506538" y="5922963"/>
          <p14:tracePt t="81843" x="1574800" y="6002338"/>
          <p14:tracePt t="81850" x="1614488" y="6042025"/>
          <p14:tracePt t="81858" x="1654175" y="6100763"/>
          <p14:tracePt t="81866" x="1722438" y="6149975"/>
          <p14:tracePt t="81874" x="1790700" y="6178550"/>
          <p14:tracePt t="81882" x="1851025" y="6208713"/>
          <p14:tracePt t="81890" x="1889125" y="6238875"/>
          <p14:tracePt t="81898" x="1949450" y="6248400"/>
          <p14:tracePt t="81906" x="2047875" y="6297613"/>
          <p14:tracePt t="81914" x="2165350" y="6297613"/>
          <p14:tracePt t="81922" x="2254250" y="6316663"/>
          <p14:tracePt t="81930" x="2371725" y="6326188"/>
          <p14:tracePt t="81938" x="2519363" y="6326188"/>
          <p14:tracePt t="81945" x="2627313" y="6326188"/>
          <p14:tracePt t="81954" x="2765425" y="6326188"/>
          <p14:tracePt t="81962" x="2933700" y="6326188"/>
          <p14:tracePt t="81972" x="3070225" y="6326188"/>
          <p14:tracePt t="81979" x="3217863" y="6267450"/>
          <p14:tracePt t="81986" x="3297238" y="6238875"/>
          <p14:tracePt t="81996" x="3395663" y="6149975"/>
          <p14:tracePt t="82002" x="3503613" y="6061075"/>
          <p14:tracePt t="82013" x="3562350" y="6002338"/>
          <p14:tracePt t="82021" x="3641725" y="5953125"/>
          <p14:tracePt t="82029" x="3709988" y="5894388"/>
          <p14:tracePt t="82035" x="3749675" y="5845175"/>
          <p14:tracePt t="82042" x="3789363" y="5805488"/>
          <p14:tracePt t="82050" x="3819525" y="5775325"/>
          <p14:tracePt t="82058" x="3838575" y="5735638"/>
          <p14:tracePt t="82066" x="3848100" y="5735638"/>
          <p14:tracePt t="83370" x="3857625" y="5686425"/>
          <p14:tracePt t="83378" x="3878263" y="5568950"/>
          <p14:tracePt t="83386" x="3878263" y="5451475"/>
          <p14:tracePt t="83394" x="3878263" y="5362575"/>
          <p14:tracePt t="83401" x="3878263" y="5283200"/>
          <p14:tracePt t="83410" x="3878263" y="5195888"/>
          <p14:tracePt t="83417" x="3878263" y="5146675"/>
          <p14:tracePt t="83426" x="3878263" y="5067300"/>
          <p14:tracePt t="83433" x="3848100" y="5018088"/>
          <p14:tracePt t="83444" x="3819525" y="4978400"/>
          <p14:tracePt t="83449" x="3779838" y="4900613"/>
          <p14:tracePt t="83457" x="3749675" y="4860925"/>
          <p14:tracePt t="83465" x="3709988" y="4811713"/>
          <p14:tracePt t="83473" x="3671888" y="4762500"/>
          <p14:tracePt t="83481" x="3602038" y="4703763"/>
          <p14:tracePt t="83489" x="3543300" y="4643438"/>
          <p14:tracePt t="83497" x="3503613" y="4614863"/>
          <p14:tracePt t="83506" x="3414713" y="4556125"/>
          <p14:tracePt t="83513" x="3306763" y="4486275"/>
          <p14:tracePt t="83521" x="3208338" y="4446588"/>
          <p14:tracePt t="83529" x="3060700" y="4378325"/>
          <p14:tracePt t="83538" x="2982913" y="4368800"/>
          <p14:tracePt t="83546" x="2913063" y="4349750"/>
          <p14:tracePt t="83553" x="2854325" y="4319588"/>
          <p14:tracePt t="83562" x="2814638" y="4289425"/>
          <p14:tracePt t="83569" x="2774950" y="4289425"/>
          <p14:tracePt t="83578" x="2765425" y="4289425"/>
          <p14:tracePt t="83586" x="2755900" y="4289425"/>
          <p14:tracePt t="83602" x="2736850" y="4289425"/>
          <p14:tracePt t="83610" x="2716213" y="4310063"/>
          <p14:tracePt t="83617" x="2687638" y="4319588"/>
          <p14:tracePt t="83627" x="2667000" y="4329113"/>
          <p14:tracePt t="83633" x="2627313" y="4359275"/>
          <p14:tracePt t="83645" x="2589213" y="4398963"/>
          <p14:tracePt t="83650" x="2559050" y="4437063"/>
          <p14:tracePt t="83658" x="2519363" y="4495800"/>
          <p14:tracePt t="83665" x="2500313" y="4516438"/>
          <p14:tracePt t="83674" x="2470150" y="4594225"/>
          <p14:tracePt t="83682" x="2451100" y="4643438"/>
          <p14:tracePt t="83690" x="2441575" y="4722813"/>
          <p14:tracePt t="83698" x="2420938" y="4791075"/>
          <p14:tracePt t="83706" x="2420938" y="4860925"/>
          <p14:tracePt t="83713" x="2420938" y="4919663"/>
          <p14:tracePt t="83721" x="2420938" y="4987925"/>
          <p14:tracePt t="83729" x="2420938" y="5018088"/>
          <p14:tracePt t="83740" x="2420938" y="5126038"/>
          <p14:tracePt t="83745" x="2420938" y="5165725"/>
          <p14:tracePt t="83753" x="2420938" y="5233988"/>
          <p14:tracePt t="83762" x="2451100" y="5332413"/>
          <p14:tracePt t="83771" x="2460625" y="5372100"/>
          <p14:tracePt t="83777" x="2490788" y="5440363"/>
          <p14:tracePt t="83785" x="2500313" y="5519738"/>
          <p14:tracePt t="83794" x="2500313" y="5568950"/>
          <p14:tracePt t="83802" x="2549525" y="5627688"/>
          <p14:tracePt t="83810" x="2549525" y="5657850"/>
          <p14:tracePt t="83818" x="2578100" y="5716588"/>
          <p14:tracePt t="83826" x="2608263" y="5795963"/>
          <p14:tracePt t="83833" x="2638425" y="5854700"/>
          <p14:tracePt t="83843" x="2676525" y="5894388"/>
          <p14:tracePt t="83849" x="2697163" y="5913438"/>
          <p14:tracePt t="83858" x="2736850" y="5972175"/>
          <p14:tracePt t="83866" x="2765425" y="6002338"/>
          <p14:tracePt t="83873" x="2824163" y="6051550"/>
          <p14:tracePt t="83883" x="2844800" y="6080125"/>
          <p14:tracePt t="83889" x="2903538" y="6119813"/>
          <p14:tracePt t="83897" x="2922588" y="6129338"/>
          <p14:tracePt t="83906" x="2933700" y="6140450"/>
          <p14:tracePt t="83913" x="2943225" y="6140450"/>
          <p14:tracePt t="83922" x="2982913" y="6140450"/>
          <p14:tracePt t="83929" x="3001963" y="6140450"/>
          <p14:tracePt t="83937" x="3041650" y="6140450"/>
          <p14:tracePt t="83945" x="3081338" y="6140450"/>
          <p14:tracePt t="83953" x="3149600" y="6140450"/>
          <p14:tracePt t="83962" x="3198813" y="6140450"/>
          <p14:tracePt t="83969" x="3248025" y="6140450"/>
          <p14:tracePt t="83977" x="3316288" y="6140450"/>
          <p14:tracePt t="83985" x="3386138" y="6140450"/>
          <p14:tracePt t="83993" x="3454400" y="6140450"/>
          <p14:tracePt t="84001" x="3533775" y="6119813"/>
          <p14:tracePt t="84009" x="3611563" y="6119813"/>
          <p14:tracePt t="84017" x="3632200" y="6110288"/>
          <p14:tracePt t="84026" x="3681413" y="6100763"/>
          <p14:tracePt t="84033" x="3721100" y="6080125"/>
          <p14:tracePt t="84043" x="3759200" y="6042025"/>
          <p14:tracePt t="84051" x="3798888" y="6030913"/>
          <p14:tracePt t="84058" x="3838575" y="6011863"/>
          <p14:tracePt t="84065" x="3868738" y="5972175"/>
          <p14:tracePt t="84073" x="3897313" y="5943600"/>
          <p14:tracePt t="84081" x="3927475" y="5903913"/>
          <p14:tracePt t="84089" x="3956050" y="5864225"/>
          <p14:tracePt t="84097" x="3976688" y="5824538"/>
          <p14:tracePt t="84105" x="4025900" y="5765800"/>
          <p14:tracePt t="84113" x="4025900" y="5735638"/>
          <p14:tracePt t="84121" x="4065588" y="5637213"/>
          <p14:tracePt t="84130" x="4084638" y="5608638"/>
          <p14:tracePt t="84137" x="4084638" y="5568950"/>
          <p14:tracePt t="84145" x="4084638" y="5519738"/>
          <p14:tracePt t="84153" x="4084638" y="5451475"/>
          <p14:tracePt t="84162" x="4084638" y="5391150"/>
          <p14:tracePt t="84170" x="4084638" y="5343525"/>
          <p14:tracePt t="84178" x="4084638" y="5273675"/>
          <p14:tracePt t="84186" x="4075113" y="5233988"/>
          <p14:tracePt t="84193" x="4065588" y="5184775"/>
          <p14:tracePt t="84202" x="4044950" y="5106988"/>
          <p14:tracePt t="84210" x="4044950" y="5097463"/>
          <p14:tracePt t="84218" x="4035425" y="5067300"/>
          <p14:tracePt t="84226" x="4035425" y="5048250"/>
          <p14:tracePt t="84236" x="4016375" y="4987925"/>
          <p14:tracePt t="84243" x="4016375" y="4949825"/>
          <p14:tracePt t="84250" x="4016375" y="4929188"/>
          <p14:tracePt t="84260" x="3995738" y="4889500"/>
          <p14:tracePt t="84267" x="3995738" y="4870450"/>
          <p14:tracePt t="84274" x="3986213" y="4860925"/>
          <p14:tracePt t="84282" x="3986213" y="4830763"/>
          <p14:tracePt t="84289" x="3967163" y="4802188"/>
          <p14:tracePt t="84299" x="3956050" y="4791075"/>
          <p14:tracePt t="84305" x="3946525" y="4772025"/>
          <p14:tracePt t="84313" x="3937000" y="4762500"/>
          <p14:tracePt t="84321" x="3937000" y="4752975"/>
          <p14:tracePt t="84329" x="3927475" y="4722813"/>
          <p14:tracePt t="84337" x="3897313" y="4692650"/>
          <p14:tracePt t="84346" x="3887788" y="4683125"/>
          <p14:tracePt t="84353" x="3878263" y="4664075"/>
          <p14:tracePt t="84361" x="3868738" y="4654550"/>
          <p14:tracePt t="84369" x="3848100" y="4614863"/>
          <p14:tracePt t="84377" x="3819525" y="4594225"/>
          <p14:tracePt t="84385" x="3779838" y="4565650"/>
          <p14:tracePt t="84393" x="3730625" y="4545013"/>
          <p14:tracePt t="84401" x="3690938" y="4516438"/>
          <p14:tracePt t="84409" x="3611563" y="4486275"/>
          <p14:tracePt t="84417" x="3562350" y="4457700"/>
          <p14:tracePt t="84426" x="3463925" y="4437063"/>
          <p14:tracePt t="84433" x="3414713" y="4437063"/>
          <p14:tracePt t="84443" x="3346450" y="4437063"/>
          <p14:tracePt t="84449" x="3287713" y="4437063"/>
          <p14:tracePt t="84459" x="3238500" y="4437063"/>
          <p14:tracePt t="84465" x="3198813" y="4437063"/>
          <p14:tracePt t="84474" x="3149600" y="4437063"/>
          <p14:tracePt t="84483" x="3109913" y="4437063"/>
          <p14:tracePt t="84490" x="3090863" y="4437063"/>
          <p14:tracePt t="84498" x="3051175" y="4437063"/>
          <p14:tracePt t="84506" x="3001963" y="4457700"/>
          <p14:tracePt t="84515" x="2971800" y="4467225"/>
          <p14:tracePt t="84521" x="2952750" y="4486275"/>
          <p14:tracePt t="84537" x="2913063" y="4506913"/>
          <p14:tracePt t="84546" x="2903538" y="4516438"/>
          <p14:tracePt t="84553" x="2884488" y="4535488"/>
          <p14:tracePt t="84562" x="2854325" y="4575175"/>
          <p14:tracePt t="84570" x="2844800" y="4584700"/>
          <p14:tracePt t="84578" x="2835275" y="4624388"/>
          <p14:tracePt t="84586" x="2824163" y="4643438"/>
          <p14:tracePt t="84593" x="2824163" y="4692650"/>
          <p14:tracePt t="84602" x="2795588" y="4732338"/>
          <p14:tracePt t="84610" x="2795588" y="4772025"/>
          <p14:tracePt t="84617" x="2795588" y="4821238"/>
          <p14:tracePt t="84627" x="2795588" y="4860925"/>
          <p14:tracePt t="84633" x="2795588" y="4929188"/>
          <p14:tracePt t="84643" x="2795588" y="4978400"/>
          <p14:tracePt t="84650" x="2795588" y="5048250"/>
          <p14:tracePt t="84660" x="2805113" y="5126038"/>
          <p14:tracePt t="84666" x="2814638" y="5224463"/>
          <p14:tracePt t="84674" x="2873375" y="5322888"/>
          <p14:tracePt t="84682" x="2903538" y="5402263"/>
          <p14:tracePt t="84691" x="2913063" y="5440363"/>
          <p14:tracePt t="84697" x="2943225" y="5510213"/>
          <p14:tracePt t="84706" x="2952750" y="5538788"/>
          <p14:tracePt t="84715" x="2971800" y="5568950"/>
          <p14:tracePt t="84722" x="2982913" y="5608638"/>
          <p14:tracePt t="84730" x="2992438" y="5637213"/>
          <p14:tracePt t="84738" x="3001963" y="5648325"/>
          <p14:tracePt t="84745" x="3011488" y="5667375"/>
          <p14:tracePt t="84834" x="3041650" y="5686425"/>
          <p14:tracePt t="84842" x="3041650" y="5746750"/>
          <p14:tracePt t="84850" x="3100388" y="5834063"/>
          <p14:tracePt t="84861" x="3130550" y="5932488"/>
          <p14:tracePt t="84867" x="3189288" y="6061075"/>
          <p14:tracePt t="84875" x="3238500" y="6159500"/>
          <p14:tracePt t="84882" x="3267075" y="6238875"/>
          <p14:tracePt t="84890" x="3316288" y="6337300"/>
          <p14:tracePt t="84898" x="3365500" y="6434138"/>
          <p14:tracePt t="84905" x="3435350" y="6523038"/>
          <p14:tracePt t="84913" x="3463925" y="6562725"/>
          <p14:tracePt t="84926" x="3503613" y="6581775"/>
          <p14:tracePt t="84928" x="3573463" y="6611938"/>
          <p14:tracePt t="84937" x="3622675" y="6611938"/>
          <p14:tracePt t="84945" x="3690938" y="6611938"/>
          <p14:tracePt t="84953" x="3759200" y="6611938"/>
          <p14:tracePt t="84961" x="3838575" y="6611938"/>
          <p14:tracePt t="84969" x="3887788" y="6611938"/>
          <p14:tracePt t="84979" x="3976688" y="6581775"/>
          <p14:tracePt t="84985" x="4084638" y="6513513"/>
          <p14:tracePt t="84993" x="4213225" y="6405563"/>
          <p14:tracePt t="85001" x="4321175" y="6297613"/>
          <p14:tracePt t="85009" x="4410075" y="6149975"/>
          <p14:tracePt t="85018" x="4438650" y="6021388"/>
          <p14:tracePt t="85025" x="4438650" y="5913438"/>
          <p14:tracePt t="85033" x="4438650" y="5746750"/>
          <p14:tracePt t="85042" x="4438650" y="5588000"/>
          <p14:tracePt t="85049" x="4398963" y="5440363"/>
          <p14:tracePt t="85059" x="4281488" y="5273675"/>
          <p14:tracePt t="85065" x="4173538" y="5126038"/>
          <p14:tracePt t="85073" x="4065588" y="4999038"/>
          <p14:tracePt t="85081" x="3937000" y="4889500"/>
          <p14:tracePt t="85089" x="3808413" y="4811713"/>
          <p14:tracePt t="85099" x="3660775" y="4722813"/>
          <p14:tracePt t="85105" x="3562350" y="4692650"/>
          <p14:tracePt t="85113" x="3444875" y="4633913"/>
          <p14:tracePt t="85121" x="3346450" y="4624388"/>
          <p14:tracePt t="85129" x="3248025" y="4605338"/>
          <p14:tracePt t="85137" x="3189288" y="4575175"/>
          <p14:tracePt t="85145" x="3119438" y="4556125"/>
          <p14:tracePt t="85153" x="3060700" y="4545013"/>
          <p14:tracePt t="85161" x="3021013" y="4535488"/>
          <p14:tracePt t="85169" x="2971800" y="4506913"/>
          <p14:tracePt t="85177" x="2913063" y="4495800"/>
          <p14:tracePt t="85185" x="2873375" y="4476750"/>
          <p14:tracePt t="85194" x="2824163" y="4476750"/>
          <p14:tracePt t="85201" x="2774950" y="4467225"/>
          <p14:tracePt t="85209" x="2676525" y="4437063"/>
          <p14:tracePt t="85217" x="2608263" y="4437063"/>
          <p14:tracePt t="85226" x="2490788" y="4437063"/>
          <p14:tracePt t="85234" x="2392363" y="4437063"/>
          <p14:tracePt t="85244" x="2303463" y="4437063"/>
          <p14:tracePt t="85250" x="2205038" y="4437063"/>
          <p14:tracePt t="85261" x="2097088" y="4437063"/>
          <p14:tracePt t="85266" x="1978025" y="4437063"/>
          <p14:tracePt t="85277" x="1879600" y="4437063"/>
          <p14:tracePt t="85282" x="1811338" y="4437063"/>
          <p14:tracePt t="85290" x="1752600" y="4457700"/>
          <p14:tracePt t="85297" x="1673225" y="4486275"/>
          <p14:tracePt t="85306" x="1633538" y="4506913"/>
          <p14:tracePt t="85315" x="1584325" y="4556125"/>
          <p14:tracePt t="85321" x="1544638" y="4594225"/>
          <p14:tracePt t="85331" x="1516063" y="4654550"/>
          <p14:tracePt t="85337" x="1446213" y="4732338"/>
          <p14:tracePt t="85346" x="1397000" y="4811713"/>
          <p14:tracePt t="85353" x="1368425" y="4889500"/>
          <p14:tracePt t="85361" x="1319213" y="4968875"/>
          <p14:tracePt t="85369" x="1249363" y="5097463"/>
          <p14:tracePt t="85378" x="1200150" y="5156200"/>
          <p14:tracePt t="85386" x="1150938" y="5254625"/>
          <p14:tracePt t="85394" x="1122363" y="5353050"/>
          <p14:tracePt t="85401" x="1082675" y="5451475"/>
          <p14:tracePt t="85409" x="1073150" y="5510213"/>
          <p14:tracePt t="85417" x="1063625" y="5549900"/>
          <p14:tracePt t="85425" x="1042988" y="5657850"/>
          <p14:tracePt t="85433" x="1042988" y="5726113"/>
          <p14:tracePt t="85442" x="1042988" y="5815013"/>
          <p14:tracePt t="85449" x="1042988" y="5894388"/>
          <p14:tracePt t="85460" x="1042988" y="5962650"/>
          <p14:tracePt t="85465" x="1042988" y="6030913"/>
          <p14:tracePt t="85475" x="1063625" y="6110288"/>
          <p14:tracePt t="85482" x="1112838" y="6208713"/>
          <p14:tracePt t="85491" x="1141413" y="6267450"/>
          <p14:tracePt t="85497" x="1171575" y="6326188"/>
          <p14:tracePt t="85507" x="1239838" y="6384925"/>
          <p14:tracePt t="85513" x="1249363" y="6405563"/>
          <p14:tracePt t="85522" x="1289050" y="6454775"/>
          <p14:tracePt t="85530" x="1309688" y="6464300"/>
          <p14:tracePt t="85537" x="1347788" y="6483350"/>
          <p14:tracePt t="85553" x="1368425" y="6503988"/>
          <p14:tracePt t="85569" x="1397000" y="6503988"/>
          <p14:tracePt t="85578" x="1408113" y="6503988"/>
          <p14:tracePt t="85594" x="1417638" y="6503988"/>
          <p14:tracePt t="85612" x="1446213" y="6503988"/>
          <p14:tracePt t="85617" x="1485900" y="6503988"/>
          <p14:tracePt t="85625" x="1555750" y="6464300"/>
          <p14:tracePt t="85633" x="1643063" y="6396038"/>
          <p14:tracePt t="85641" x="1703388" y="6356350"/>
          <p14:tracePt t="85649" x="1781175" y="6288088"/>
          <p14:tracePt t="85658" x="1851025" y="6208713"/>
          <p14:tracePt t="85665" x="1938338" y="6119813"/>
          <p14:tracePt t="85675" x="1978025" y="6061075"/>
          <p14:tracePt t="85681" x="2027238" y="5981700"/>
          <p14:tracePt t="85690" x="2076450" y="5903913"/>
          <p14:tracePt t="85697" x="2125663" y="5815013"/>
          <p14:tracePt t="85706" x="2135188" y="5746750"/>
          <p14:tracePt t="85713" x="2174875" y="5667375"/>
          <p14:tracePt t="85722" x="2184400" y="5568950"/>
          <p14:tracePt t="85729" x="2184400" y="5500688"/>
          <p14:tracePt t="85737" x="2184400" y="5430838"/>
          <p14:tracePt t="85745" x="2184400" y="5353050"/>
          <p14:tracePt t="85753" x="2184400" y="5283200"/>
          <p14:tracePt t="85761" x="2184400" y="5214938"/>
          <p14:tracePt t="85770" x="2184400" y="5146675"/>
          <p14:tracePt t="85778" x="2184400" y="5076825"/>
          <p14:tracePt t="85785" x="2184400" y="5018088"/>
          <p14:tracePt t="85793" x="2184400" y="4949825"/>
          <p14:tracePt t="85803" x="2155825" y="4870450"/>
          <p14:tracePt t="85810" x="2155825" y="4802188"/>
          <p14:tracePt t="85818" x="2106613" y="4722813"/>
          <p14:tracePt t="85826" x="2106613" y="4713288"/>
          <p14:tracePt t="85833" x="2085975" y="4664075"/>
          <p14:tracePt t="85842" x="2076450" y="4614863"/>
          <p14:tracePt t="85849" x="2066925" y="4584700"/>
          <p14:tracePt t="85858" x="2036763" y="4535488"/>
          <p14:tracePt t="85866" x="2017713" y="4506913"/>
          <p14:tracePt t="85875" x="1998663" y="4467225"/>
          <p14:tracePt t="85881" x="1987550" y="4457700"/>
          <p14:tracePt t="85890" x="1968500" y="4446588"/>
          <p14:tracePt t="85897" x="1958975" y="4446588"/>
          <p14:tracePt t="85905" x="1919288" y="4437063"/>
          <p14:tracePt t="85915" x="1909763" y="4427538"/>
          <p14:tracePt t="85930" x="1870075" y="4427538"/>
          <p14:tracePt t="85938" x="1851025" y="4427538"/>
          <p14:tracePt t="85946" x="1790700" y="4446588"/>
          <p14:tracePt t="85953" x="1762125" y="4446588"/>
          <p14:tracePt t="85961" x="1682750" y="4486275"/>
          <p14:tracePt t="85970" x="1584325" y="4525963"/>
          <p14:tracePt t="85978" x="1485900" y="4556125"/>
          <p14:tracePt t="85985" x="1408113" y="4605338"/>
          <p14:tracePt t="85993" x="1328738" y="4654550"/>
          <p14:tracePt t="86001" x="1239838" y="4703763"/>
          <p14:tracePt t="86009" x="1181100" y="4762500"/>
          <p14:tracePt t="86017" x="1122363" y="4821238"/>
          <p14:tracePt t="86025" x="1082675" y="4860925"/>
          <p14:tracePt t="86033" x="1033463" y="4949825"/>
          <p14:tracePt t="86041" x="993775" y="5048250"/>
          <p14:tracePt t="86050" x="984250" y="5097463"/>
          <p14:tracePt t="86057" x="984250" y="5165725"/>
          <p14:tracePt t="86066" x="954088" y="5245100"/>
          <p14:tracePt t="86074" x="935038" y="5322888"/>
          <p14:tracePt t="86081" x="935038" y="5411788"/>
          <p14:tracePt t="86089" x="935038" y="5480050"/>
          <p14:tracePt t="86097" x="935038" y="5538788"/>
          <p14:tracePt t="86105" x="935038" y="5568950"/>
          <p14:tracePt t="86113" x="935038" y="5608638"/>
          <p14:tracePt t="86120" x="935038" y="5627688"/>
          <p14:tracePt t="86128" x="935038" y="5657850"/>
          <p14:tracePt t="86137" x="935038" y="5667375"/>
          <p14:tracePt t="86145" x="935038" y="5676900"/>
          <p14:tracePt t="86161" x="935038" y="5686425"/>
          <p14:tracePt t="86170" x="935038" y="5707063"/>
          <p14:tracePt t="86177" x="965200" y="5726113"/>
          <p14:tracePt t="86185" x="1003300" y="5746750"/>
          <p14:tracePt t="86193" x="1033463" y="5756275"/>
          <p14:tracePt t="86225" x="1052513" y="5756275"/>
          <p14:tracePt t="86434" x="1063625" y="5775325"/>
          <p14:tracePt t="86441" x="1063625" y="5795963"/>
          <p14:tracePt t="86451" x="1063625" y="5824538"/>
          <p14:tracePt t="86459" x="1063625" y="5834063"/>
          <p14:tracePt t="86466" x="1063625" y="5845175"/>
          <p14:tracePt t="86482" x="1063625" y="5854700"/>
          <p14:tracePt t="86491" x="1063625" y="5873750"/>
          <p14:tracePt t="86497" x="1063625" y="5883275"/>
          <p14:tracePt t="86505" x="1073150" y="5894388"/>
          <p14:tracePt t="86513" x="1073150" y="5903913"/>
          <p14:tracePt t="86521" x="1073150" y="5922963"/>
          <p14:tracePt t="86529" x="1082675" y="5943600"/>
          <p14:tracePt t="86537" x="1101725" y="6002338"/>
          <p14:tracePt t="86545" x="1101725" y="6011863"/>
          <p14:tracePt t="86553" x="1122363" y="6042025"/>
          <p14:tracePt t="86561" x="1122363" y="6051550"/>
          <p14:tracePt t="86569" x="1131888" y="6070600"/>
          <p14:tracePt t="86577" x="1141413" y="6110288"/>
          <p14:tracePt t="86585" x="1141413" y="6119813"/>
          <p14:tracePt t="86594" x="1150938" y="6129338"/>
          <p14:tracePt t="86609" x="1171575" y="6149975"/>
          <p14:tracePt t="86617" x="1190625" y="6178550"/>
          <p14:tracePt t="86691" x="1200150" y="6178550"/>
          <p14:tracePt t="86698" x="1220788" y="6189663"/>
          <p14:tracePt t="86706" x="1239838" y="6189663"/>
          <p14:tracePt t="86715" x="1249363" y="6189663"/>
          <p14:tracePt t="86722" x="1279525" y="6189663"/>
          <p14:tracePt t="86731" x="1289050" y="6189663"/>
          <p14:tracePt t="86738" x="1298575" y="6189663"/>
          <p14:tracePt t="86746" x="1328738" y="6189663"/>
          <p14:tracePt t="86754" x="1338263" y="6189663"/>
          <p14:tracePt t="86762" x="1358900" y="6189663"/>
          <p14:tracePt t="86769" x="1377950" y="6189663"/>
          <p14:tracePt t="86777" x="1397000" y="6189663"/>
          <p14:tracePt t="86785" x="1436688" y="6159500"/>
          <p14:tracePt t="86794" x="1476375" y="6129338"/>
          <p14:tracePt t="86801" x="1535113" y="6070600"/>
          <p14:tracePt t="86810" x="1574800" y="6030913"/>
          <p14:tracePt t="86817" x="1633538" y="5992813"/>
          <p14:tracePt t="86826" x="1722438" y="5903913"/>
          <p14:tracePt t="86833" x="1820863" y="5834063"/>
          <p14:tracePt t="86842" x="1909763" y="5746750"/>
          <p14:tracePt t="86849" x="1987550" y="5667375"/>
          <p14:tracePt t="86858" x="2076450" y="5599113"/>
          <p14:tracePt t="86866" x="2135188" y="5538788"/>
          <p14:tracePt t="86874" x="2205038" y="5470525"/>
          <p14:tracePt t="86882" x="2244725" y="5391150"/>
          <p14:tracePt t="86891" x="2273300" y="5343525"/>
          <p14:tracePt t="86897" x="2293938" y="5303838"/>
          <p14:tracePt t="86906" x="2312988" y="5264150"/>
          <p14:tracePt t="86916" x="2332038" y="5195888"/>
          <p14:tracePt t="86921" x="2332038" y="5156200"/>
          <p14:tracePt t="86931" x="2332038" y="5086350"/>
          <p14:tracePt t="86938" x="2343150" y="5027613"/>
          <p14:tracePt t="86945" x="2343150" y="4959350"/>
          <p14:tracePt t="86961" x="2362200" y="4811713"/>
          <p14:tracePt t="86970" x="2362200" y="4722813"/>
          <p14:tracePt t="86979" x="2362200" y="4673600"/>
          <p14:tracePt t="86985" x="2362200" y="4605338"/>
          <p14:tracePt t="86994" x="2362200" y="4545013"/>
          <p14:tracePt t="87001" x="2362200" y="4495800"/>
          <p14:tracePt t="87009" x="2362200" y="4476750"/>
          <p14:tracePt t="87017" x="2362200" y="4427538"/>
          <p14:tracePt t="87025" x="2352675" y="4368800"/>
          <p14:tracePt t="87033" x="2352675" y="4349750"/>
          <p14:tracePt t="87041" x="2322513" y="4279900"/>
          <p14:tracePt t="87049" x="2312988" y="4270375"/>
          <p14:tracePt t="87057" x="2293938" y="4221163"/>
          <p14:tracePt t="87065" x="2263775" y="4181475"/>
          <p14:tracePt t="87074" x="2244725" y="4152900"/>
          <p14:tracePt t="87081" x="2214563" y="4132263"/>
          <p14:tracePt t="87091" x="2155825" y="4092575"/>
          <p14:tracePt t="87097" x="2125663" y="4073525"/>
          <p14:tracePt t="87106" x="2085975" y="4073525"/>
          <p14:tracePt t="87113" x="2036763" y="4073525"/>
          <p14:tracePt t="87122" x="1978025" y="4064000"/>
          <p14:tracePt t="87131" x="1928813" y="4064000"/>
          <p14:tracePt t="87138" x="1860550" y="4064000"/>
          <p14:tracePt t="87146" x="1790700" y="4064000"/>
          <p14:tracePt t="87154" x="1722438" y="4064000"/>
          <p14:tracePt t="87162" x="1643063" y="4073525"/>
          <p14:tracePt t="87170" x="1574800" y="4073525"/>
          <p14:tracePt t="87179" x="1516063" y="4113213"/>
          <p14:tracePt t="87186" x="1436688" y="4141788"/>
          <p14:tracePt t="87194" x="1397000" y="4181475"/>
          <p14:tracePt t="87202" x="1358900" y="4211638"/>
          <p14:tracePt t="87211" x="1298575" y="4251325"/>
          <p14:tracePt t="87217" x="1249363" y="4310063"/>
          <p14:tracePt t="87226" x="1211263" y="4349750"/>
          <p14:tracePt t="87233" x="1190625" y="4408488"/>
          <p14:tracePt t="87240" x="1141413" y="4486275"/>
          <p14:tracePt t="87249" x="1101725" y="4565650"/>
          <p14:tracePt t="87258" x="1073150" y="4664075"/>
          <p14:tracePt t="87265" x="1052513" y="4762500"/>
          <p14:tracePt t="87274" x="1023938" y="4860925"/>
          <p14:tracePt t="87281" x="993775" y="4959350"/>
          <p14:tracePt t="87291" x="993775" y="5057775"/>
          <p14:tracePt t="87297" x="993775" y="5126038"/>
          <p14:tracePt t="87305" x="993775" y="5245100"/>
          <p14:tracePt t="87313" x="993775" y="5332413"/>
          <p14:tracePt t="87322" x="993775" y="5430838"/>
          <p14:tracePt t="87330" x="1033463" y="5510213"/>
          <p14:tracePt t="87338" x="1073150" y="5588000"/>
          <p14:tracePt t="87346" x="1101725" y="5627688"/>
          <p14:tracePt t="87354" x="1162050" y="5686425"/>
          <p14:tracePt t="87361" x="1200150" y="5726113"/>
          <p14:tracePt t="87370" x="1211263" y="5735638"/>
          <p14:tracePt t="87377" x="1260475" y="5765800"/>
          <p14:tracePt t="87386" x="1279525" y="5784850"/>
          <p14:tracePt t="87394" x="1309688" y="5795963"/>
          <p14:tracePt t="87401" x="1328738" y="5805488"/>
          <p14:tracePt t="87409" x="1338263" y="5805488"/>
          <p14:tracePt t="87417" x="1387475" y="5834063"/>
          <p14:tracePt t="87425" x="1397000" y="5834063"/>
          <p14:tracePt t="87433" x="1446213" y="5834063"/>
          <p14:tracePt t="87441" x="1516063" y="5834063"/>
          <p14:tracePt t="87449" x="1565275" y="5834063"/>
          <p14:tracePt t="87458" x="1633538" y="5834063"/>
          <p14:tracePt t="87466" x="1752600" y="5834063"/>
          <p14:tracePt t="87476" x="1870075" y="5805488"/>
          <p14:tracePt t="87482" x="2017713" y="5756275"/>
          <p14:tracePt t="87492" x="2135188" y="5697538"/>
          <p14:tracePt t="87497" x="2263775" y="5627688"/>
          <p14:tracePt t="87506" x="2362200" y="5559425"/>
          <p14:tracePt t="87513" x="2490788" y="5470525"/>
          <p14:tracePt t="87521" x="2559050" y="5411788"/>
          <p14:tracePt t="87530" x="2617788" y="5343525"/>
          <p14:tracePt t="87537" x="2667000" y="5264150"/>
          <p14:tracePt t="87545" x="2676525" y="5195888"/>
          <p14:tracePt t="87553" x="2706688" y="5116513"/>
          <p14:tracePt t="87561" x="2706688" y="5076825"/>
          <p14:tracePt t="87569" x="2746375" y="4987925"/>
          <p14:tracePt t="87578" x="2746375" y="4929188"/>
          <p14:tracePt t="87585" x="2746375" y="4870450"/>
          <p14:tracePt t="87594" x="2736850" y="4741863"/>
          <p14:tracePt t="87602" x="2736850" y="4692650"/>
          <p14:tracePt t="87610" x="2716213" y="4643438"/>
          <p14:tracePt t="87617" x="2716213" y="4575175"/>
          <p14:tracePt t="87625" x="2706688" y="4516438"/>
          <p14:tracePt t="87633" x="2706688" y="4486275"/>
          <p14:tracePt t="87642" x="2706688" y="4446588"/>
          <p14:tracePt t="87650" x="2676525" y="4408488"/>
          <p14:tracePt t="87658" x="2667000" y="4378325"/>
          <p14:tracePt t="87666" x="2657475" y="4359275"/>
          <p14:tracePt t="87675" x="2647950" y="4338638"/>
          <p14:tracePt t="87682" x="2638425" y="4329113"/>
          <p14:tracePt t="87693" x="2617788" y="4319588"/>
          <p14:tracePt t="87697" x="2578100" y="4289425"/>
          <p14:tracePt t="87707" x="2540000" y="4260850"/>
          <p14:tracePt t="87713" x="2470150" y="4251325"/>
          <p14:tracePt t="87721" x="2411413" y="4251325"/>
          <p14:tracePt t="87729" x="2343150" y="4221163"/>
          <p14:tracePt t="87738" x="2244725" y="4202113"/>
          <p14:tracePt t="87745" x="2125663" y="4202113"/>
          <p14:tracePt t="87753" x="2057400" y="4191000"/>
          <p14:tracePt t="87761" x="1958975" y="4191000"/>
          <p14:tracePt t="87769" x="1889125" y="4191000"/>
          <p14:tracePt t="87777" x="1820863" y="4191000"/>
          <p14:tracePt t="87785" x="1722438" y="4191000"/>
          <p14:tracePt t="87794" x="1663700" y="4221163"/>
          <p14:tracePt t="87802" x="1614488" y="4251325"/>
          <p14:tracePt t="87810" x="1555750" y="4300538"/>
          <p14:tracePt t="87818" x="1525588" y="4319588"/>
          <p14:tracePt t="87826" x="1485900" y="4359275"/>
          <p14:tracePt t="87833" x="1436688" y="4418013"/>
          <p14:tracePt t="87841" x="1427163" y="4446588"/>
          <p14:tracePt t="87849" x="1417638" y="4516438"/>
          <p14:tracePt t="87858" x="1368425" y="4575175"/>
          <p14:tracePt t="87865" x="1358900" y="4624388"/>
          <p14:tracePt t="87874" x="1358900" y="4654550"/>
          <p14:tracePt t="87881" x="1338263" y="4722813"/>
          <p14:tracePt t="87892" x="1338263" y="4772025"/>
          <p14:tracePt t="87897" x="1338263" y="4840288"/>
          <p14:tracePt t="87907" x="1338263" y="4938713"/>
          <p14:tracePt t="87914" x="1338263" y="5048250"/>
          <p14:tracePt t="87926" x="1338263" y="5126038"/>
          <p14:tracePt t="87930" x="1347788" y="5195888"/>
          <p14:tracePt t="87939" x="1377950" y="5273675"/>
          <p14:tracePt t="87945" x="1427163" y="5402263"/>
          <p14:tracePt t="87953" x="1476375" y="5480050"/>
          <p14:tracePt t="87962" x="1506538" y="5538788"/>
          <p14:tracePt t="87970" x="1544638" y="5578475"/>
          <p14:tracePt t="87977" x="1574800" y="5618163"/>
          <p14:tracePt t="87986" x="1604963" y="5648325"/>
          <p14:tracePt t="87994" x="1624013" y="5676900"/>
          <p14:tracePt t="88002" x="1663700" y="5686425"/>
          <p14:tracePt t="88010" x="1712913" y="5686425"/>
          <p14:tracePt t="88018" x="1752600" y="5686425"/>
          <p14:tracePt t="88025" x="1820863" y="5686425"/>
          <p14:tracePt t="88034" x="1938338" y="5686425"/>
          <p14:tracePt t="88041" x="2027238" y="5686425"/>
          <p14:tracePt t="88050" x="2146300" y="5686425"/>
          <p14:tracePt t="88058" x="2273300" y="5627688"/>
          <p14:tracePt t="88066" x="2371725" y="5578475"/>
          <p14:tracePt t="88075" x="2470150" y="5529263"/>
          <p14:tracePt t="88082" x="2559050" y="5461000"/>
          <p14:tracePt t="88092" x="2667000" y="5353050"/>
          <p14:tracePt t="88099" x="2716213" y="5254625"/>
          <p14:tracePt t="88108" x="2746375" y="5135563"/>
          <p14:tracePt t="88116" x="2805113" y="5008563"/>
          <p14:tracePt t="88122" x="2805113" y="4870450"/>
          <p14:tracePt t="88130" x="2805113" y="4713288"/>
          <p14:tracePt t="88138" x="2805113" y="4594225"/>
          <p14:tracePt t="88146" x="2805113" y="4476750"/>
          <p14:tracePt t="88154" x="2774950" y="4378325"/>
          <p14:tracePt t="88163" x="2725738" y="4260850"/>
          <p14:tracePt t="88170" x="2676525" y="4171950"/>
          <p14:tracePt t="88178" x="2608263" y="4073525"/>
          <p14:tracePt t="88186" x="2540000" y="3994150"/>
          <p14:tracePt t="88194" x="2479675" y="3944938"/>
          <p14:tracePt t="88211" x="2420938" y="3916363"/>
          <p14:tracePt t="88218" x="2362200" y="3895725"/>
          <p14:tracePt t="88226" x="2332038" y="3876675"/>
          <p14:tracePt t="88234" x="2273300" y="3876675"/>
          <p14:tracePt t="88242" x="2244725" y="3876675"/>
          <p14:tracePt t="88250" x="2205038" y="3876675"/>
          <p14:tracePt t="88258" x="2165350" y="3876675"/>
          <p14:tracePt t="88266" x="2116138" y="3876675"/>
          <p14:tracePt t="88275" x="2097088" y="3876675"/>
          <p14:tracePt t="88282" x="2017713" y="3895725"/>
          <p14:tracePt t="88292" x="1938338" y="3965575"/>
          <p14:tracePt t="88298" x="1851025" y="4054475"/>
          <p14:tracePt t="88308" x="1771650" y="4132263"/>
          <p14:tracePt t="88316" x="1673225" y="4260850"/>
          <p14:tracePt t="88322" x="1584325" y="4408488"/>
          <p14:tracePt t="88330" x="1485900" y="4575175"/>
          <p14:tracePt t="88338" x="1417638" y="4772025"/>
          <p14:tracePt t="88346" x="1358900" y="4938713"/>
          <p14:tracePt t="88354" x="1298575" y="5106988"/>
          <p14:tracePt t="88362" x="1289050" y="5264150"/>
          <p14:tracePt t="88370" x="1270000" y="5430838"/>
          <p14:tracePt t="88378" x="1230313" y="5529263"/>
          <p14:tracePt t="88385" x="1230313" y="5667375"/>
          <p14:tracePt t="88394" x="1230313" y="5756275"/>
          <p14:tracePt t="88402" x="1239838" y="5854700"/>
          <p14:tracePt t="88410" x="1319213" y="6002338"/>
          <p14:tracePt t="88418" x="1368425" y="6100763"/>
          <p14:tracePt t="88426" x="1436688" y="6208713"/>
          <p14:tracePt t="88434" x="1525588" y="6307138"/>
          <p14:tracePt t="88441" x="1584325" y="6396038"/>
          <p14:tracePt t="88450" x="1673225" y="6473825"/>
          <p14:tracePt t="88458" x="1731963" y="6523038"/>
          <p14:tracePt t="88466" x="1811338" y="6553200"/>
          <p14:tracePt t="88475" x="1860550" y="6572250"/>
          <p14:tracePt t="88482" x="1900238" y="6572250"/>
          <p14:tracePt t="88491" x="1949450" y="6572250"/>
          <p14:tracePt t="88498" x="2008188" y="6572250"/>
          <p14:tracePt t="88508" x="2085975" y="6572250"/>
          <p14:tracePt t="88514" x="2184400" y="6543675"/>
          <p14:tracePt t="88525" x="2322513" y="6415088"/>
          <p14:tracePt t="88531" x="2451100" y="6307138"/>
          <p14:tracePt t="88538" x="2578100" y="6129338"/>
          <p14:tracePt t="88546" x="2676525" y="5962650"/>
          <p14:tracePt t="88555" x="2774950" y="5775325"/>
          <p14:tracePt t="88562" x="2844800" y="5578475"/>
          <p14:tracePt t="88570" x="2922588" y="5372100"/>
          <p14:tracePt t="88578" x="2943225" y="5184775"/>
          <p14:tracePt t="88587" x="2943225" y="5027613"/>
          <p14:tracePt t="88594" x="2943225" y="4840288"/>
          <p14:tracePt t="88602" x="2943225" y="4683125"/>
          <p14:tracePt t="88612" x="2854325" y="4516438"/>
          <p14:tracePt t="88618" x="2786063" y="4387850"/>
          <p14:tracePt t="88626" x="2697163" y="4279900"/>
          <p14:tracePt t="88634" x="2617788" y="4202113"/>
          <p14:tracePt t="88642" x="2528888" y="4113213"/>
          <p14:tracePt t="88650" x="2451100" y="4043363"/>
          <p14:tracePt t="88658" x="2392363" y="4024313"/>
          <p14:tracePt t="88667" x="2312988" y="4005263"/>
          <p14:tracePt t="88675" x="2263775" y="4005263"/>
          <p14:tracePt t="88684" x="2195513" y="4005263"/>
          <p14:tracePt t="88692" x="2135188" y="3975100"/>
          <p14:tracePt t="88699" x="2097088" y="3975100"/>
          <p14:tracePt t="88709" x="2027238" y="3984625"/>
          <p14:tracePt t="88715" x="1978025" y="4005263"/>
          <p14:tracePt t="88725" x="1870075" y="4064000"/>
          <p14:tracePt t="88730" x="1762125" y="4152900"/>
          <p14:tracePt t="88738" x="1682750" y="4230688"/>
          <p14:tracePt t="88746" x="1593850" y="4338638"/>
          <p14:tracePt t="88754" x="1506538" y="4486275"/>
          <p14:tracePt t="88762" x="1368425" y="4654550"/>
          <p14:tracePt t="88770" x="1270000" y="4830763"/>
          <p14:tracePt t="88778" x="1200150" y="4999038"/>
          <p14:tracePt t="88786" x="1141413" y="5135563"/>
          <p14:tracePt t="88794" x="1092200" y="5264150"/>
          <p14:tracePt t="88802" x="1073150" y="5381625"/>
          <p14:tracePt t="88810" x="1063625" y="5480050"/>
          <p14:tracePt t="88818" x="1063625" y="5549900"/>
          <p14:tracePt t="88826" x="1063625" y="5599113"/>
          <p14:tracePt t="88834" x="1063625" y="5637213"/>
          <p14:tracePt t="88842" x="1092200" y="5697538"/>
          <p14:tracePt t="88850" x="1131888" y="5756275"/>
          <p14:tracePt t="88859" x="1181100" y="5795963"/>
          <p14:tracePt t="88866" x="1260475" y="5845175"/>
          <p14:tracePt t="88875" x="1309688" y="5873750"/>
          <p14:tracePt t="88885" x="1417638" y="5943600"/>
          <p14:tracePt t="88892" x="1466850" y="5953125"/>
          <p14:tracePt t="88900" x="1544638" y="5953125"/>
          <p14:tracePt t="88909" x="1614488" y="5953125"/>
          <p14:tracePt t="88917" x="1682750" y="5953125"/>
          <p14:tracePt t="88926" x="1781175" y="5953125"/>
          <p14:tracePt t="88930" x="1900238" y="5943600"/>
          <p14:tracePt t="88938" x="2017713" y="5873750"/>
          <p14:tracePt t="88946" x="2165350" y="5805488"/>
          <p14:tracePt t="88954" x="2293938" y="5686425"/>
          <p14:tracePt t="88962" x="2420938" y="5578475"/>
          <p14:tracePt t="88970" x="2509838" y="5519738"/>
          <p14:tracePt t="88978" x="2578100" y="5391150"/>
          <p14:tracePt t="88986" x="2647950" y="5303838"/>
          <p14:tracePt t="88993" x="2676525" y="5224463"/>
          <p14:tracePt t="89002" x="2706688" y="5126038"/>
          <p14:tracePt t="89010" x="2716213" y="5076825"/>
          <p14:tracePt t="89018" x="2736850" y="4999038"/>
          <p14:tracePt t="89026" x="2736850" y="4968875"/>
          <p14:tracePt t="89034" x="2736850" y="4910138"/>
          <p14:tracePt t="89041" x="2736850" y="4860925"/>
          <p14:tracePt t="89052" x="2736850" y="4811713"/>
          <p14:tracePt t="89059" x="2706688" y="4752975"/>
          <p14:tracePt t="89068" x="2657475" y="4673600"/>
          <p14:tracePt t="89075" x="2589213" y="4614863"/>
          <p14:tracePt t="89084" x="2528888" y="4525963"/>
          <p14:tracePt t="89092" x="2441575" y="4467225"/>
          <p14:tracePt t="89100" x="2343150" y="4408488"/>
          <p14:tracePt t="89108" x="2244725" y="4359275"/>
          <p14:tracePt t="89115" x="2165350" y="4349750"/>
          <p14:tracePt t="89124" x="2085975" y="4300538"/>
          <p14:tracePt t="89131" x="1987550" y="4279900"/>
          <p14:tracePt t="89138" x="1889125" y="4270375"/>
          <p14:tracePt t="89146" x="1752600" y="4230688"/>
          <p14:tracePt t="89154" x="1633538" y="4230688"/>
          <p14:tracePt t="89162" x="1535113" y="4230688"/>
          <p14:tracePt t="89170" x="1427163" y="4230688"/>
          <p14:tracePt t="89178" x="1328738" y="4251325"/>
          <p14:tracePt t="89186" x="1200150" y="4329113"/>
          <p14:tracePt t="89194" x="1073150" y="4418013"/>
          <p14:tracePt t="89202" x="965200" y="4506913"/>
          <p14:tracePt t="89211" x="885825" y="4584700"/>
          <p14:tracePt t="89218" x="855663" y="4664075"/>
          <p14:tracePt t="89226" x="796925" y="4762500"/>
          <p14:tracePt t="89236" x="787400" y="4889500"/>
          <p14:tracePt t="89241" x="768350" y="5008563"/>
          <p14:tracePt t="89251" x="768350" y="5097463"/>
          <p14:tracePt t="89259" x="768350" y="5214938"/>
          <p14:tracePt t="89267" x="768350" y="5353050"/>
          <p14:tracePt t="89274" x="796925" y="5519738"/>
          <p14:tracePt t="89282" x="866775" y="5707063"/>
          <p14:tracePt t="89291" x="935038" y="5805488"/>
          <p14:tracePt t="89301" x="1033463" y="5953125"/>
          <p14:tracePt t="89308" x="1122363" y="6061075"/>
          <p14:tracePt t="89316" x="1211263" y="6169025"/>
          <p14:tracePt t="89325" x="1338263" y="6276975"/>
          <p14:tracePt t="89330" x="1436688" y="6346825"/>
          <p14:tracePt t="89338" x="1544638" y="6396038"/>
          <p14:tracePt t="89346" x="1593850" y="6424613"/>
          <p14:tracePt t="89354" x="1673225" y="6424613"/>
          <p14:tracePt t="89362" x="1703388" y="6424613"/>
          <p14:tracePt t="89370" x="1731963" y="6424613"/>
          <p14:tracePt t="89378" x="1762125" y="6424613"/>
          <p14:tracePt t="89386" x="1781175" y="6424613"/>
          <p14:tracePt t="89394" x="1839913" y="6424613"/>
          <p14:tracePt t="89402" x="1860550" y="6415088"/>
          <p14:tracePt t="89410" x="1938338" y="6384925"/>
          <p14:tracePt t="89418" x="1998663" y="6337300"/>
          <p14:tracePt t="89426" x="2047875" y="6307138"/>
          <p14:tracePt t="89434" x="2116138" y="6267450"/>
          <p14:tracePt t="89442" x="2184400" y="6248400"/>
          <p14:tracePt t="89450" x="2244725" y="6218238"/>
          <p14:tracePt t="89458" x="2303463" y="6189663"/>
          <p14:tracePt t="89467" x="2322513" y="6178550"/>
          <p14:tracePt t="89474" x="2332038" y="6178550"/>
          <p14:tracePt t="89482" x="2343150" y="6169025"/>
          <p14:tracePt t="89620" x="2371725" y="6169025"/>
          <p14:tracePt t="89626" x="2401888" y="6169025"/>
          <p14:tracePt t="89634" x="2430463" y="6169025"/>
          <p14:tracePt t="89898" x="2381250" y="6100763"/>
          <p14:tracePt t="89906" x="2343150" y="6051550"/>
          <p14:tracePt t="89914" x="2282825" y="6011863"/>
          <p14:tracePt t="89925" x="2205038" y="5922963"/>
          <p14:tracePt t="89931" x="2116138" y="5873750"/>
          <p14:tracePt t="89941" x="2036763" y="5795963"/>
          <p14:tracePt t="89947" x="1998663" y="5765800"/>
          <p14:tracePt t="89955" x="1958975" y="5707063"/>
          <p14:tracePt t="89962" x="1928813" y="5657850"/>
          <p14:tracePt t="89970" x="1919288" y="5648325"/>
          <p14:tracePt t="89977" x="1900238" y="5608638"/>
          <p14:tracePt t="89985" x="1860550" y="5549900"/>
          <p14:tracePt t="89995" x="1851025" y="5529263"/>
          <p14:tracePt t="90006" x="1820863" y="5461000"/>
          <p14:tracePt t="90010" x="1820863" y="5402263"/>
          <p14:tracePt t="90017" x="1771650" y="5332413"/>
          <p14:tracePt t="90026" x="1752600" y="5294313"/>
          <p14:tracePt t="90033" x="1752600" y="5273675"/>
          <p14:tracePt t="90042" x="1703388" y="5195888"/>
          <p14:tracePt t="90050" x="1692275" y="5175250"/>
          <p14:tracePt t="90058" x="1682750" y="5116513"/>
          <p14:tracePt t="90065" x="1682750" y="5097463"/>
          <p14:tracePt t="90073" x="1673225" y="5076825"/>
          <p14:tracePt t="90081" x="1663700" y="5067300"/>
          <p14:tracePt t="90460" x="1654175" y="5067300"/>
          <p14:tracePt t="90514" x="1643063" y="5067300"/>
          <p14:tracePt t="90522" x="1604963" y="5067300"/>
          <p14:tracePt t="90529" x="1565275" y="5057775"/>
          <p14:tracePt t="90539" x="1516063" y="5008563"/>
          <p14:tracePt t="90545" x="1457325" y="4968875"/>
          <p14:tracePt t="90553" x="1368425" y="4879975"/>
          <p14:tracePt t="90561" x="1309688" y="4821238"/>
          <p14:tracePt t="90569" x="1270000" y="4781550"/>
          <p14:tracePt t="90577" x="1131888" y="4654550"/>
          <p14:tracePt t="90585" x="1092200" y="4584700"/>
          <p14:tracePt t="90593" x="1023938" y="4506913"/>
          <p14:tracePt t="90601" x="974725" y="4427538"/>
          <p14:tracePt t="90609" x="944563" y="4368800"/>
          <p14:tracePt t="90617" x="935038" y="4329113"/>
          <p14:tracePt t="90625" x="904875" y="4289425"/>
          <p14:tracePt t="90633" x="895350" y="4240213"/>
          <p14:tracePt t="90642" x="885825" y="4191000"/>
          <p14:tracePt t="90649" x="866775" y="4152900"/>
          <p14:tracePt t="90658" x="846138" y="4092575"/>
          <p14:tracePt t="90665" x="846138" y="4054475"/>
          <p14:tracePt t="90674" x="846138" y="4033838"/>
          <p14:tracePt t="90681" x="836613" y="4014788"/>
          <p14:tracePt t="90697" x="836613" y="4005263"/>
          <p14:tracePt t="91283" x="827088" y="3994150"/>
          <p14:tracePt t="92874" x="796925" y="3994150"/>
          <p14:tracePt t="92890" x="787400" y="3994150"/>
          <p14:tracePt t="92899" x="777875" y="3994150"/>
          <p14:tracePt t="92907" x="747713" y="3994150"/>
          <p14:tracePt t="92914" x="738188" y="3994150"/>
          <p14:tracePt t="92929" x="728663" y="3994150"/>
          <p14:tracePt t="92946" x="719138" y="3994150"/>
          <p14:tracePt t="92955" x="698500" y="4005263"/>
          <p14:tracePt t="92962" x="688975" y="4005263"/>
          <p14:tracePt t="92971" x="679450" y="4014788"/>
          <p14:tracePt t="92977" x="658813" y="4024313"/>
          <p14:tracePt t="92986" x="639763" y="4043363"/>
          <p14:tracePt t="92995" x="620713" y="4073525"/>
          <p14:tracePt t="93001" x="590550" y="4113213"/>
          <p14:tracePt t="93011" x="571500" y="4152900"/>
          <p14:tracePt t="93017" x="560388" y="4171950"/>
          <p14:tracePt t="93026" x="541338" y="4211638"/>
          <p14:tracePt t="93033" x="501650" y="4251325"/>
          <p14:tracePt t="93049" x="492125" y="4289425"/>
          <p14:tracePt t="93057" x="482600" y="4310063"/>
          <p14:tracePt t="93074" x="473075" y="4338638"/>
          <p14:tracePt t="93081" x="442913" y="4368800"/>
          <p14:tracePt t="93097" x="442913" y="4398963"/>
          <p14:tracePt t="93105" x="433388" y="4408488"/>
          <p14:tracePt t="93113" x="433388" y="4418013"/>
          <p14:tracePt t="93121" x="423863" y="4446588"/>
          <p14:tracePt t="93129" x="412750" y="4457700"/>
          <p14:tracePt t="93145" x="412750" y="4467225"/>
          <p14:tracePt t="93154" x="412750" y="4476750"/>
          <p14:tracePt t="93172" x="412750" y="4495800"/>
          <p14:tracePt t="93177" x="412750" y="4506913"/>
          <p14:tracePt t="93185" x="412750" y="4516438"/>
          <p14:tracePt t="93193" x="412750" y="4525963"/>
          <p14:tracePt t="93202" x="412750" y="4545013"/>
          <p14:tracePt t="93218" x="412750" y="4556125"/>
          <p14:tracePt t="93428" x="412750" y="4565650"/>
          <p14:tracePt t="93434" x="412750" y="4575175"/>
          <p14:tracePt t="93442" x="412750" y="4594225"/>
          <p14:tracePt t="93450" x="412750" y="4605338"/>
          <p14:tracePt t="93458" x="412750" y="4614863"/>
          <p14:tracePt t="93466" x="412750" y="4624388"/>
          <p14:tracePt t="93474" x="403225" y="4664075"/>
          <p14:tracePt t="93481" x="393700" y="4673600"/>
          <p14:tracePt t="93490" x="393700" y="4683125"/>
          <p14:tracePt t="93497" x="393700" y="4703763"/>
          <p14:tracePt t="93506" x="393700" y="4713288"/>
          <p14:tracePt t="93530" x="393700" y="4722813"/>
          <p14:tracePt t="93818" x="393700" y="4732338"/>
          <p14:tracePt t="93826" x="393700" y="4752975"/>
          <p14:tracePt t="93842" x="393700" y="4762500"/>
          <p14:tracePt t="93850" x="384175" y="4772025"/>
          <p14:tracePt t="93979" x="374650" y="4781550"/>
          <p14:tracePt t="96444" x="374650" y="4811713"/>
          <p14:tracePt t="96450" x="393700" y="4840288"/>
          <p14:tracePt t="96458" x="433388" y="4879975"/>
          <p14:tracePt t="96466" x="492125" y="4910138"/>
          <p14:tracePt t="96474" x="571500" y="4959350"/>
          <p14:tracePt t="96482" x="630238" y="4987925"/>
          <p14:tracePt t="96490" x="728663" y="5037138"/>
          <p14:tracePt t="96497" x="787400" y="5067300"/>
          <p14:tracePt t="96505" x="904875" y="5076825"/>
          <p14:tracePt t="96513" x="1033463" y="5116513"/>
          <p14:tracePt t="96521" x="1150938" y="5146675"/>
          <p14:tracePt t="96529" x="1270000" y="5165725"/>
          <p14:tracePt t="96538" x="1387475" y="5165725"/>
          <p14:tracePt t="96545" x="1544638" y="5205413"/>
          <p14:tracePt t="96553" x="1643063" y="5205413"/>
          <p14:tracePt t="96562" x="1781175" y="5205413"/>
          <p14:tracePt t="96569" x="1851025" y="5205413"/>
          <p14:tracePt t="96577" x="1879600" y="5205413"/>
          <p14:tracePt t="96585" x="1909763" y="5184775"/>
          <p14:tracePt t="96593" x="1919288" y="5175250"/>
          <p14:tracePt t="96604" x="1928813" y="5165725"/>
          <p14:tracePt t="96610" x="1928813" y="5146675"/>
          <p14:tracePt t="96620" x="1928813" y="5116513"/>
          <p14:tracePt t="96626" x="1928813" y="5106988"/>
          <p14:tracePt t="96634" x="1928813" y="5067300"/>
          <p14:tracePt t="96642" x="1928813" y="5048250"/>
          <p14:tracePt t="96651" x="1928813" y="4999038"/>
          <p14:tracePt t="96658" x="1928813" y="4987925"/>
          <p14:tracePt t="96666" x="1928813" y="4968875"/>
          <p14:tracePt t="96674" x="1928813" y="4938713"/>
          <p14:tracePt t="96682" x="1928813" y="4929188"/>
          <p14:tracePt t="96690" x="1909763" y="4900613"/>
          <p14:tracePt t="96697" x="1879600" y="4870450"/>
          <p14:tracePt t="96706" x="1860550" y="4860925"/>
          <p14:tracePt t="96713" x="1839913" y="4851400"/>
          <p14:tracePt t="96721" x="1762125" y="4840288"/>
          <p14:tracePt t="96729" x="1712913" y="4840288"/>
          <p14:tracePt t="96737" x="1643063" y="4811713"/>
          <p14:tracePt t="96746" x="1574800" y="4811713"/>
          <p14:tracePt t="96753" x="1516063" y="4811713"/>
          <p14:tracePt t="96761" x="1446213" y="4811713"/>
          <p14:tracePt t="96769" x="1408113" y="4811713"/>
          <p14:tracePt t="96777" x="1358900" y="4840288"/>
          <p14:tracePt t="96785" x="1319213" y="4879975"/>
          <p14:tracePt t="96793" x="1279525" y="4919663"/>
          <p14:tracePt t="96802" x="1239838" y="4959350"/>
          <p14:tracePt t="96809" x="1211263" y="5018088"/>
          <p14:tracePt t="96819" x="1181100" y="5057775"/>
          <p14:tracePt t="96825" x="1181100" y="5076825"/>
          <p14:tracePt t="96833" x="1181100" y="5126038"/>
          <p14:tracePt t="96841" x="1181100" y="5146675"/>
          <p14:tracePt t="96849" x="1181100" y="5195888"/>
          <p14:tracePt t="96857" x="1181100" y="5264150"/>
          <p14:tracePt t="96866" x="1181100" y="5322888"/>
          <p14:tracePt t="96874" x="1181100" y="5391150"/>
          <p14:tracePt t="96881" x="1181100" y="5461000"/>
          <p14:tracePt t="96890" x="1181100" y="5510213"/>
          <p14:tracePt t="96897" x="1181100" y="5549900"/>
          <p14:tracePt t="96905" x="1200150" y="5599113"/>
          <p14:tracePt t="96913" x="1230313" y="5676900"/>
          <p14:tracePt t="96921" x="1260475" y="5716588"/>
          <p14:tracePt t="96929" x="1279525" y="5756275"/>
          <p14:tracePt t="96937" x="1347788" y="5834063"/>
          <p14:tracePt t="96946" x="1387475" y="5894388"/>
          <p14:tracePt t="96954" x="1436688" y="5972175"/>
          <p14:tracePt t="96961" x="1495425" y="6030913"/>
          <p14:tracePt t="96970" x="1555750" y="6080125"/>
          <p14:tracePt t="96977" x="1614488" y="6129338"/>
          <p14:tracePt t="96985" x="1654175" y="6149975"/>
          <p14:tracePt t="96993" x="1692275" y="6178550"/>
          <p14:tracePt t="97002" x="1752600" y="6208713"/>
          <p14:tracePt t="97009" x="1801813" y="6218238"/>
          <p14:tracePt t="97019" x="1839913" y="6218238"/>
          <p14:tracePt t="97025" x="1909763" y="6218238"/>
          <p14:tracePt t="97034" x="1958975" y="6218238"/>
          <p14:tracePt t="97041" x="2027238" y="6218238"/>
          <p14:tracePt t="97049" x="2076450" y="6218238"/>
          <p14:tracePt t="97057" x="2146300" y="6218238"/>
          <p14:tracePt t="97066" x="2224088" y="6218238"/>
          <p14:tracePt t="97074" x="2312988" y="6208713"/>
          <p14:tracePt t="97082" x="2381250" y="6169025"/>
          <p14:tracePt t="97090" x="2430463" y="6140450"/>
          <p14:tracePt t="97098" x="2490788" y="6091238"/>
          <p14:tracePt t="97105" x="2528888" y="6070600"/>
          <p14:tracePt t="97113" x="2589213" y="6011863"/>
          <p14:tracePt t="97121" x="2608263" y="5972175"/>
          <p14:tracePt t="97130" x="2627313" y="5913438"/>
          <p14:tracePt t="97138" x="2657475" y="5834063"/>
          <p14:tracePt t="97145" x="2657475" y="5805488"/>
          <p14:tracePt t="97154" x="2676525" y="5746750"/>
          <p14:tracePt t="97162" x="2687638" y="5676900"/>
          <p14:tracePt t="97169" x="2687638" y="5637213"/>
          <p14:tracePt t="97177" x="2687638" y="5599113"/>
          <p14:tracePt t="97186" x="2667000" y="5529263"/>
          <p14:tracePt t="97193" x="2647950" y="5470525"/>
          <p14:tracePt t="97203" x="2617788" y="5411788"/>
          <p14:tracePt t="97210" x="2568575" y="5353050"/>
          <p14:tracePt t="97219" x="2509838" y="5294313"/>
          <p14:tracePt t="97225" x="2441575" y="5214938"/>
          <p14:tracePt t="97235" x="2332038" y="5146675"/>
          <p14:tracePt t="97241" x="2254250" y="5076825"/>
          <p14:tracePt t="97250" x="2174875" y="5048250"/>
          <p14:tracePt t="97258" x="2097088" y="4999038"/>
          <p14:tracePt t="97265" x="2036763" y="4968875"/>
          <p14:tracePt t="97274" x="1998663" y="4938713"/>
          <p14:tracePt t="97282" x="1978025" y="4929188"/>
          <p14:tracePt t="97289" x="1958975" y="4929188"/>
          <p14:tracePt t="97298" x="1919288" y="4919663"/>
          <p14:tracePt t="97305" x="1900238" y="4919663"/>
          <p14:tracePt t="97313" x="1870075" y="4919663"/>
          <p14:tracePt t="97321" x="1851025" y="4919663"/>
          <p14:tracePt t="97330" x="1801813" y="4919663"/>
          <p14:tracePt t="97338" x="1771650" y="4929188"/>
          <p14:tracePt t="97346" x="1722438" y="4959350"/>
          <p14:tracePt t="97353" x="1633538" y="5027613"/>
          <p14:tracePt t="97362" x="1593850" y="5048250"/>
          <p14:tracePt t="97370" x="1544638" y="5097463"/>
          <p14:tracePt t="97378" x="1476375" y="5175250"/>
          <p14:tracePt t="97386" x="1417638" y="5233988"/>
          <p14:tracePt t="97394" x="1328738" y="5343525"/>
          <p14:tracePt t="97402" x="1298575" y="5402263"/>
          <p14:tracePt t="97410" x="1249363" y="5461000"/>
          <p14:tracePt t="97419" x="1181100" y="5568950"/>
          <p14:tracePt t="97425" x="1171575" y="5599113"/>
          <p14:tracePt t="97435" x="1162050" y="5657850"/>
          <p14:tracePt t="97441" x="1141413" y="5726113"/>
          <p14:tracePt t="97449" x="1141413" y="5784850"/>
          <p14:tracePt t="97457" x="1141413" y="5834063"/>
          <p14:tracePt t="97465" x="1141413" y="5903913"/>
          <p14:tracePt t="97473" x="1141413" y="5953125"/>
          <p14:tracePt t="97481" x="1141413" y="5992813"/>
          <p14:tracePt t="97489" x="1141413" y="6030913"/>
          <p14:tracePt t="97497" x="1141413" y="6080125"/>
          <p14:tracePt t="97506" x="1141413" y="6100763"/>
          <p14:tracePt t="97514" x="1171575" y="6140450"/>
          <p14:tracePt t="97522" x="1190625" y="6169025"/>
          <p14:tracePt t="97530" x="1200150" y="6178550"/>
          <p14:tracePt t="97538" x="1239838" y="6189663"/>
          <p14:tracePt t="97554" x="1309688" y="6218238"/>
          <p14:tracePt t="97570" x="1347788" y="6218238"/>
          <p14:tracePt t="97577" x="1368425" y="6227763"/>
          <p14:tracePt t="97585" x="1427163" y="6227763"/>
          <p14:tracePt t="97593" x="1476375" y="6227763"/>
          <p14:tracePt t="97601" x="1565275" y="6227763"/>
          <p14:tracePt t="97609" x="1654175" y="6227763"/>
          <p14:tracePt t="97618" x="1752600" y="6227763"/>
          <p14:tracePt t="97625" x="1889125" y="6227763"/>
          <p14:tracePt t="97635" x="2047875" y="6227763"/>
          <p14:tracePt t="97642" x="2184400" y="6227763"/>
          <p14:tracePt t="97649" x="2371725" y="6227763"/>
          <p14:tracePt t="97658" x="2528888" y="6218238"/>
          <p14:tracePt t="97665" x="2697163" y="6199188"/>
          <p14:tracePt t="97673" x="2835275" y="6169025"/>
          <p14:tracePt t="97682" x="2962275" y="6110288"/>
          <p14:tracePt t="97691" x="3060700" y="6100763"/>
          <p14:tracePt t="97697" x="3090863" y="6080125"/>
          <p14:tracePt t="97706" x="3130550" y="6042025"/>
          <p14:tracePt t="97713" x="3140075" y="6030913"/>
          <p14:tracePt t="97721" x="3179763" y="5981700"/>
          <p14:tracePt t="97730" x="3179763" y="5972175"/>
          <p14:tracePt t="97737" x="3179763" y="5932488"/>
          <p14:tracePt t="97745" x="3189288" y="5873750"/>
          <p14:tracePt t="97754" x="3189288" y="5824538"/>
          <p14:tracePt t="97762" x="3189288" y="5784850"/>
          <p14:tracePt t="97770" x="3189288" y="5756275"/>
          <p14:tracePt t="97777" x="3189288" y="5697538"/>
          <p14:tracePt t="97787" x="3189288" y="5648325"/>
          <p14:tracePt t="97793" x="3168650" y="5608638"/>
          <p14:tracePt t="97802" x="3119438" y="5549900"/>
          <p14:tracePt t="97810" x="3100388" y="5529263"/>
          <p14:tracePt t="97819" x="3060700" y="5489575"/>
          <p14:tracePt t="97825" x="3021013" y="5461000"/>
          <p14:tracePt t="97835" x="2903538" y="5402263"/>
          <p14:tracePt t="97842" x="2835275" y="5381625"/>
          <p14:tracePt t="97849" x="2725738" y="5313363"/>
          <p14:tracePt t="97860" x="2657475" y="5303838"/>
          <p14:tracePt t="97865" x="2578100" y="5283200"/>
          <p14:tracePt t="97873" x="2460625" y="5283200"/>
          <p14:tracePt t="97881" x="2381250" y="5254625"/>
          <p14:tracePt t="97889" x="2263775" y="5233988"/>
          <p14:tracePt t="97897" x="2174875" y="5233988"/>
          <p14:tracePt t="97905" x="2125663" y="5233988"/>
          <p14:tracePt t="97913" x="2036763" y="5233988"/>
          <p14:tracePt t="97921" x="1968500" y="5233988"/>
          <p14:tracePt t="97929" x="1909763" y="5233988"/>
          <p14:tracePt t="97937" x="1839913" y="5254625"/>
          <p14:tracePt t="97945" x="1820863" y="5264150"/>
          <p14:tracePt t="97954" x="1762125" y="5322888"/>
          <p14:tracePt t="97961" x="1722438" y="5362575"/>
          <p14:tracePt t="97969" x="1673225" y="5451475"/>
          <p14:tracePt t="97977" x="1654175" y="5519738"/>
          <p14:tracePt t="97985" x="1643063" y="5618163"/>
          <p14:tracePt t="97993" x="1643063" y="5707063"/>
          <p14:tracePt t="98000" x="1643063" y="5805488"/>
          <p14:tracePt t="98009" x="1643063" y="5873750"/>
          <p14:tracePt t="98018" x="1643063" y="5943600"/>
          <p14:tracePt t="98026" x="1663700" y="6042025"/>
          <p14:tracePt t="98035" x="1722438" y="6110288"/>
          <p14:tracePt t="98042" x="1762125" y="6149975"/>
          <p14:tracePt t="98050" x="1851025" y="6227763"/>
          <p14:tracePt t="98058" x="1928813" y="6276975"/>
          <p14:tracePt t="98066" x="2008188" y="6326188"/>
          <p14:tracePt t="98075" x="2106613" y="6326188"/>
          <p14:tracePt t="98087" x="2244725" y="6346825"/>
          <p14:tracePt t="98089" x="2343150" y="6365875"/>
          <p14:tracePt t="98097" x="2479675" y="6396038"/>
          <p14:tracePt t="98107" x="2598738" y="6396038"/>
          <p14:tracePt t="98113" x="2736850" y="6396038"/>
          <p14:tracePt t="98121" x="2854325" y="6396038"/>
          <p14:tracePt t="98129" x="2971800" y="6396038"/>
          <p14:tracePt t="98138" x="3109913" y="6375400"/>
          <p14:tracePt t="98145" x="3306763" y="6276975"/>
          <p14:tracePt t="98153" x="3494088" y="6199188"/>
          <p14:tracePt t="98161" x="3681413" y="6129338"/>
          <p14:tracePt t="98169" x="3857625" y="6011863"/>
          <p14:tracePt t="98177" x="4025900" y="5913438"/>
          <p14:tracePt t="98185" x="4152900" y="5824538"/>
          <p14:tracePt t="98193" x="4262438" y="5716588"/>
          <p14:tracePt t="98202" x="4340225" y="5657850"/>
          <p14:tracePt t="98209" x="4389438" y="5529263"/>
          <p14:tracePt t="98219" x="4410075" y="5411788"/>
          <p14:tracePt t="98225" x="4429125" y="5294313"/>
          <p14:tracePt t="98237" x="4429125" y="5156200"/>
          <p14:tracePt t="98241" x="4429125" y="5057775"/>
          <p14:tracePt t="98252" x="4429125" y="4919663"/>
          <p14:tracePt t="98257" x="4389438" y="4821238"/>
          <p14:tracePt t="98266" x="4311650" y="4692650"/>
          <p14:tracePt t="98274" x="4202113" y="4594225"/>
          <p14:tracePt t="98282" x="4124325" y="4506913"/>
          <p14:tracePt t="98291" x="3995738" y="4418013"/>
          <p14:tracePt t="98298" x="3868738" y="4338638"/>
          <p14:tracePt t="98306" x="3749675" y="4270375"/>
          <p14:tracePt t="98313" x="3602038" y="4240213"/>
          <p14:tracePt t="98321" x="3484563" y="4202113"/>
          <p14:tracePt t="98329" x="3346450" y="4181475"/>
          <p14:tracePt t="98337" x="3248025" y="4181475"/>
          <p14:tracePt t="98345" x="3159125" y="4181475"/>
          <p14:tracePt t="98354" x="3041650" y="4191000"/>
          <p14:tracePt t="98361" x="2933700" y="4221163"/>
          <p14:tracePt t="98370" x="2854325" y="4289425"/>
          <p14:tracePt t="98378" x="2725738" y="4359275"/>
          <p14:tracePt t="98386" x="2647950" y="4446588"/>
          <p14:tracePt t="98393" x="2540000" y="4556125"/>
          <p14:tracePt t="98402" x="2470150" y="4633913"/>
          <p14:tracePt t="98409" x="2401888" y="4722813"/>
          <p14:tracePt t="98418" x="2332038" y="4840288"/>
          <p14:tracePt t="98425" x="2303463" y="4919663"/>
          <p14:tracePt t="98436" x="2282825" y="5018088"/>
          <p14:tracePt t="98441" x="2254250" y="5097463"/>
          <p14:tracePt t="98452" x="2244725" y="5195888"/>
          <p14:tracePt t="98457" x="2224088" y="5245100"/>
          <p14:tracePt t="98465" x="2224088" y="5343525"/>
          <p14:tracePt t="98475" x="2224088" y="5391150"/>
          <p14:tracePt t="98481" x="2224088" y="5480050"/>
          <p14:tracePt t="98489" x="2224088" y="5549900"/>
          <p14:tracePt t="98497" x="2224088" y="5637213"/>
          <p14:tracePt t="98505" x="2263775" y="5726113"/>
          <p14:tracePt t="98513" x="2332038" y="5824538"/>
          <p14:tracePt t="98522" x="2441575" y="5972175"/>
          <p14:tracePt t="98529" x="2559050" y="6100763"/>
          <p14:tracePt t="98537" x="2638425" y="6189663"/>
          <p14:tracePt t="98545" x="2765425" y="6257925"/>
          <p14:tracePt t="98554" x="2873375" y="6346825"/>
          <p14:tracePt t="98562" x="2992438" y="6405563"/>
          <p14:tracePt t="98569" x="3070225" y="6445250"/>
          <p14:tracePt t="98578" x="3159125" y="6494463"/>
          <p14:tracePt t="98586" x="3228975" y="6532563"/>
          <p14:tracePt t="98594" x="3287713" y="6543675"/>
          <p14:tracePt t="98602" x="3327400" y="6543675"/>
          <p14:tracePt t="98610" x="3355975" y="6543675"/>
          <p14:tracePt t="98619" x="3414713" y="6543675"/>
          <p14:tracePt t="98626" x="3494088" y="6503988"/>
          <p14:tracePt t="98637" x="3533775" y="6483350"/>
          <p14:tracePt t="98642" x="3552825" y="6473825"/>
          <p14:tracePt t="98652" x="3611563" y="6424613"/>
          <p14:tracePt t="98659" x="3651250" y="6384925"/>
          <p14:tracePt t="98666" x="3709988" y="6346825"/>
          <p14:tracePt t="98674" x="3749675" y="6316663"/>
          <p14:tracePt t="98683" x="3770313" y="6297613"/>
          <p14:tracePt t="98690" x="3808413" y="6267450"/>
          <p14:tracePt t="98698" x="3848100" y="6238875"/>
          <p14:tracePt t="98706" x="3868738" y="6227763"/>
          <p14:tracePt t="98714" x="3878263" y="6218238"/>
          <p14:tracePt t="98722" x="3917950" y="6189663"/>
          <p14:tracePt t="98730" x="3927475" y="6178550"/>
          <p14:tracePt t="98738" x="3946525" y="6149975"/>
          <p14:tracePt t="98746" x="3986213" y="6110288"/>
          <p14:tracePt t="98754" x="4044950" y="6100763"/>
          <p14:tracePt t="98762" x="4065588" y="6091238"/>
          <p14:tracePt t="99498" x="4075113" y="6051550"/>
          <p14:tracePt t="99507" x="4075113" y="5981700"/>
          <p14:tracePt t="99514" x="4075113" y="5932488"/>
          <p14:tracePt t="99522" x="4075113" y="5873750"/>
          <p14:tracePt t="99530" x="4075113" y="5845175"/>
          <p14:tracePt t="99538" x="4075113" y="5775325"/>
          <p14:tracePt t="99545" x="4054475" y="5697538"/>
          <p14:tracePt t="99554" x="4044950" y="5618163"/>
          <p14:tracePt t="99562" x="4005263" y="5538788"/>
          <p14:tracePt t="99569" x="3967163" y="5461000"/>
          <p14:tracePt t="99577" x="3946525" y="5411788"/>
          <p14:tracePt t="99585" x="3897313" y="5303838"/>
          <p14:tracePt t="99593" x="3868738" y="5233988"/>
          <p14:tracePt t="99601" x="3838575" y="5156200"/>
          <p14:tracePt t="99609" x="3789363" y="5097463"/>
          <p14:tracePt t="99618" x="3740150" y="5008563"/>
          <p14:tracePt t="99625" x="3709988" y="4959350"/>
          <p14:tracePt t="99634" x="3700463" y="4929188"/>
          <p14:tracePt t="99641" x="3660775" y="4889500"/>
          <p14:tracePt t="99651" x="3651250" y="4870450"/>
          <p14:tracePt t="99682" x="3641725" y="4860925"/>
          <p14:tracePt t="99723" x="3622675" y="4860925"/>
          <p14:tracePt t="99730" x="3592513" y="4860925"/>
          <p14:tracePt t="99738" x="3552825" y="4900613"/>
          <p14:tracePt t="99746" x="3524250" y="4910138"/>
          <p14:tracePt t="99754" x="3463925" y="4959350"/>
          <p14:tracePt t="99762" x="3425825" y="4968875"/>
          <p14:tracePt t="99770" x="3365500" y="4999038"/>
          <p14:tracePt t="99778" x="3327400" y="5018088"/>
          <p14:tracePt t="99785" x="3278188" y="5048250"/>
          <p14:tracePt t="99794" x="3267075" y="5057775"/>
          <p14:tracePt t="99803" x="3217863" y="5086350"/>
          <p14:tracePt t="99825" x="3208338" y="5097463"/>
          <p14:tracePt t="100623" x="3208338" y="5067300"/>
          <p14:tracePt t="100628" x="3208338" y="5018088"/>
          <p14:tracePt t="100635" x="3228975" y="4949825"/>
          <p14:tracePt t="100642" x="3228975" y="4851400"/>
          <p14:tracePt t="100650" x="3238500" y="4772025"/>
          <p14:tracePt t="100657" x="3238500" y="4703763"/>
          <p14:tracePt t="100667" x="3238500" y="4633913"/>
          <p14:tracePt t="100673" x="3238500" y="4584700"/>
          <p14:tracePt t="100681" x="3238500" y="4545013"/>
          <p14:tracePt t="100689" x="3238500" y="4506913"/>
          <p14:tracePt t="100778" x="3238500" y="4516438"/>
          <p14:tracePt t="100786" x="3238500" y="4535488"/>
          <p14:tracePt t="100810" x="3228975" y="4545013"/>
          <p14:tracePt t="100842" x="3217863" y="4556125"/>
          <p14:tracePt t="100851" x="3208338" y="4565650"/>
          <p14:tracePt t="100858" x="3189288" y="4594225"/>
          <p14:tracePt t="100868" x="3168650" y="4633913"/>
          <p14:tracePt t="100873" x="3149600" y="4654550"/>
          <p14:tracePt t="100884" x="3140075" y="4703763"/>
          <p14:tracePt t="100890" x="3130550" y="4741863"/>
          <p14:tracePt t="100897" x="3100388" y="4802188"/>
          <p14:tracePt t="100905" x="3100388" y="4840288"/>
          <p14:tracePt t="100914" x="3090863" y="4889500"/>
          <p14:tracePt t="100923" x="3060700" y="4929188"/>
          <p14:tracePt t="100929" x="3060700" y="4938713"/>
          <p14:tracePt t="100938" x="3060700" y="4959350"/>
          <p14:tracePt t="100946" x="3060700" y="4968875"/>
          <p14:tracePt t="100954" x="3051175" y="4987925"/>
          <p14:tracePt t="100961" x="3051175" y="4999038"/>
          <p14:tracePt t="101444" x="3051175" y="5008563"/>
          <p14:tracePt t="101449" x="3051175" y="5018088"/>
          <p14:tracePt t="101458" x="3051175" y="5048250"/>
          <p14:tracePt t="101469" x="3041650" y="5076825"/>
          <p14:tracePt t="101475" x="3032125" y="5086350"/>
          <p14:tracePt t="101485" x="3032125" y="5097463"/>
          <p14:tracePt t="101618" x="3032125" y="5106988"/>
          <p14:tracePt t="101627" x="3032125" y="5126038"/>
          <p14:tracePt t="101634" x="3032125" y="5165725"/>
          <p14:tracePt t="101642" x="3001963" y="5214938"/>
          <p14:tracePt t="101651" x="3001963" y="5245100"/>
          <p14:tracePt t="101659" x="3001963" y="5313363"/>
          <p14:tracePt t="101666" x="2992438" y="5362575"/>
          <p14:tracePt t="101674" x="2992438" y="5411788"/>
          <p14:tracePt t="101683" x="2971800" y="5480050"/>
          <p14:tracePt t="101691" x="2971800" y="5559425"/>
          <p14:tracePt t="101698" x="2971800" y="5588000"/>
          <p14:tracePt t="101706" x="2971800" y="5657850"/>
          <p14:tracePt t="101713" x="2971800" y="5716588"/>
          <p14:tracePt t="101722" x="2971800" y="5765800"/>
          <p14:tracePt t="101729" x="2971800" y="5815013"/>
          <p14:tracePt t="101738" x="2971800" y="5854700"/>
          <p14:tracePt t="101745" x="2971800" y="5903913"/>
          <p14:tracePt t="101753" x="2982913" y="5972175"/>
          <p14:tracePt t="101762" x="3001963" y="6030913"/>
          <p14:tracePt t="101769" x="3032125" y="6091238"/>
          <p14:tracePt t="101777" x="3100388" y="6149975"/>
          <p14:tracePt t="101786" x="3130550" y="6208713"/>
          <p14:tracePt t="101793" x="3168650" y="6248400"/>
          <p14:tracePt t="101809" x="3179763" y="6257925"/>
          <p14:tracePt t="101817" x="3189288" y="6257925"/>
          <p14:tracePt t="101924" x="3198813" y="6257925"/>
          <p14:tracePt t="101939" x="3198813" y="6248400"/>
          <p14:tracePt t="101946" x="3198813" y="6238875"/>
          <p14:tracePt t="101956" x="3208338" y="6199188"/>
          <p14:tracePt t="101962" x="3217863" y="6189663"/>
          <p14:tracePt t="101969" x="3228975" y="6169025"/>
          <p14:tracePt t="101977" x="3248025" y="6129338"/>
          <p14:tracePt t="101985" x="3257550" y="6119813"/>
          <p14:tracePt t="101993" x="3267075" y="6110288"/>
          <p14:tracePt t="102001" x="3267075" y="6091238"/>
          <p14:tracePt t="102009" x="3278188" y="6080125"/>
          <p14:tracePt t="102017" x="3278188" y="6070600"/>
          <p14:tracePt t="102025" x="3306763" y="6051550"/>
          <p14:tracePt t="102049" x="3306763" y="6030913"/>
          <p14:tracePt t="102057" x="3306763" y="6021388"/>
          <p14:tracePt t="102066" x="3316288" y="6002338"/>
          <p14:tracePt t="102073" x="3316288" y="5972175"/>
          <p14:tracePt t="102082" x="3316288" y="5922963"/>
          <p14:tracePt t="102089" x="3316288" y="5883275"/>
          <p14:tracePt t="102097" x="3316288" y="5834063"/>
          <p14:tracePt t="102105" x="3316288" y="5784850"/>
          <p14:tracePt t="102113" x="3316288" y="5735638"/>
          <p14:tracePt t="102121" x="3316288" y="5676900"/>
          <p14:tracePt t="102129" x="3316288" y="5657850"/>
          <p14:tracePt t="102138" x="3316288" y="5648325"/>
          <p14:tracePt t="102145" x="3316288" y="5618163"/>
          <p14:tracePt t="102153" x="3316288" y="5608638"/>
          <p14:tracePt t="102161" x="3316288" y="5568950"/>
          <p14:tracePt t="102170" x="3316288" y="5559425"/>
          <p14:tracePt t="102177" x="3306763" y="5549900"/>
          <p14:tracePt t="102186" x="3306763" y="5538788"/>
          <p14:tracePt t="102209" x="3297238" y="5510213"/>
          <p14:tracePt t="102251" x="3297238" y="5500688"/>
          <p14:tracePt t="102265" x="3297238" y="5489575"/>
          <p14:tracePt t="102283" x="3297238" y="5470525"/>
          <p14:tracePt t="102322" x="3297238" y="5461000"/>
          <p14:tracePt t="102338" x="3297238" y="5451475"/>
          <p14:tracePt t="102347" x="3297238" y="5440363"/>
          <p14:tracePt t="102354" x="3297238" y="5421313"/>
          <p14:tracePt t="102475" x="3297238" y="5411788"/>
          <p14:tracePt t="102506" x="3306763" y="5411788"/>
          <p14:tracePt t="102522" x="3306763" y="5421313"/>
          <p14:tracePt t="102530" x="3306763" y="5440363"/>
          <p14:tracePt t="102850" x="3306763" y="5461000"/>
          <p14:tracePt t="102859" x="3257550" y="5519738"/>
          <p14:tracePt t="102865" x="3217863" y="5529263"/>
          <p14:tracePt t="102978" x="3238500" y="5529263"/>
          <p14:tracePt t="102989" x="3248025" y="5510213"/>
          <p14:tracePt t="102994" x="3267075" y="5470525"/>
          <p14:tracePt t="103003" x="3287713" y="5402263"/>
          <p14:tracePt t="103009" x="3306763" y="5343525"/>
          <p14:tracePt t="103017" x="3327400" y="5303838"/>
          <p14:tracePt t="103025" x="3355975" y="5254625"/>
          <p14:tracePt t="103034" x="3386138" y="5175250"/>
          <p14:tracePt t="103042" x="3395663" y="5165725"/>
          <p14:tracePt t="103049" x="3425825" y="5116513"/>
          <p14:tracePt t="103058" x="3435350" y="5106988"/>
          <p14:tracePt t="103066" x="3444875" y="5076825"/>
          <p14:tracePt t="103073" x="3444875" y="5067300"/>
          <p14:tracePt t="103082" x="3454400" y="5027613"/>
          <p14:tracePt t="103089" x="3454400" y="5018088"/>
          <p14:tracePt t="103100" x="3454400" y="4999038"/>
          <p14:tracePt t="103105" x="3454400" y="4978400"/>
          <p14:tracePt t="103114" x="3484563" y="4949825"/>
          <p14:tracePt t="103121" x="3484563" y="4938713"/>
          <p14:tracePt t="103129" x="3484563" y="4919663"/>
          <p14:tracePt t="103137" x="3484563" y="4879975"/>
          <p14:tracePt t="103145" x="3494088" y="4851400"/>
          <p14:tracePt t="103153" x="3494088" y="4840288"/>
          <p14:tracePt t="103161" x="3494088" y="4802188"/>
          <p14:tracePt t="103169" x="3494088" y="4781550"/>
          <p14:tracePt t="103177" x="3494088" y="4772025"/>
          <p14:tracePt t="103185" x="3494088" y="4752975"/>
          <p14:tracePt t="103193" x="3494088" y="4741863"/>
          <p14:tracePt t="103209" x="3494088" y="4732338"/>
          <p14:tracePt t="103217" x="3494088" y="4722813"/>
          <p14:tracePt t="103225" x="3484563" y="4722813"/>
          <p14:tracePt t="103233" x="3475038" y="4722813"/>
          <p14:tracePt t="103241" x="3444875" y="4722813"/>
          <p14:tracePt t="103249" x="3414713" y="4722813"/>
          <p14:tracePt t="103257" x="3395663" y="4722813"/>
          <p14:tracePt t="103266" x="3376613" y="4722813"/>
          <p14:tracePt t="103273" x="3336925" y="4722813"/>
          <p14:tracePt t="103283" x="3297238" y="4722813"/>
          <p14:tracePt t="103289" x="3248025" y="4722813"/>
          <p14:tracePt t="103300" x="3198813" y="4722813"/>
          <p14:tracePt t="103305" x="3149600" y="4722813"/>
          <p14:tracePt t="103314" x="3051175" y="4741863"/>
          <p14:tracePt t="103321" x="3032125" y="4752975"/>
          <p14:tracePt t="103329" x="2962275" y="4772025"/>
          <p14:tracePt t="103337" x="2922588" y="4781550"/>
          <p14:tracePt t="103345" x="2844800" y="4821238"/>
          <p14:tracePt t="103353" x="2795588" y="4851400"/>
          <p14:tracePt t="103361" x="2755900" y="4889500"/>
          <p14:tracePt t="103369" x="2716213" y="4919663"/>
          <p14:tracePt t="103377" x="2676525" y="4959350"/>
          <p14:tracePt t="103385" x="2608263" y="5037138"/>
          <p14:tracePt t="103393" x="2559050" y="5126038"/>
          <p14:tracePt t="103401" x="2528888" y="5175250"/>
          <p14:tracePt t="103409" x="2479675" y="5283200"/>
          <p14:tracePt t="103417" x="2451100" y="5362575"/>
          <p14:tracePt t="103425" x="2401888" y="5461000"/>
          <p14:tracePt t="103433" x="2381250" y="5538788"/>
          <p14:tracePt t="103441" x="2371725" y="5588000"/>
          <p14:tracePt t="103449" x="2371725" y="5657850"/>
          <p14:tracePt t="103457" x="2371725" y="5726113"/>
          <p14:tracePt t="103465" x="2371725" y="5805488"/>
          <p14:tracePt t="103473" x="2371725" y="5873750"/>
          <p14:tracePt t="103481" x="2371725" y="5922963"/>
          <p14:tracePt t="103489" x="2371725" y="5992813"/>
          <p14:tracePt t="103498" x="2401888" y="6030913"/>
          <p14:tracePt t="103505" x="2430463" y="6110288"/>
          <p14:tracePt t="103515" x="2479675" y="6169025"/>
          <p14:tracePt t="103521" x="2500313" y="6227763"/>
          <p14:tracePt t="103530" x="2568575" y="6267450"/>
          <p14:tracePt t="103538" x="2627313" y="6316663"/>
          <p14:tracePt t="103546" x="2676525" y="6326188"/>
          <p14:tracePt t="103554" x="2774950" y="6375400"/>
          <p14:tracePt t="103562" x="2854325" y="6375400"/>
          <p14:tracePt t="103569" x="2922588" y="6375400"/>
          <p14:tracePt t="103578" x="3011488" y="6375400"/>
          <p14:tracePt t="103586" x="3081338" y="6375400"/>
          <p14:tracePt t="103594" x="3159125" y="6375400"/>
          <p14:tracePt t="103602" x="3228975" y="6375400"/>
          <p14:tracePt t="103610" x="3278188" y="6375400"/>
          <p14:tracePt t="103618" x="3346450" y="6375400"/>
          <p14:tracePt t="103626" x="3425825" y="6365875"/>
          <p14:tracePt t="103633" x="3503613" y="6326188"/>
          <p14:tracePt t="103642" x="3602038" y="6276975"/>
          <p14:tracePt t="103649" x="3681413" y="6248400"/>
          <p14:tracePt t="103657" x="3759200" y="6199188"/>
          <p14:tracePt t="103666" x="3819525" y="6169025"/>
          <p14:tracePt t="103673" x="3848100" y="6129338"/>
          <p14:tracePt t="103682" x="3887788" y="6080125"/>
          <p14:tracePt t="103690" x="3917950" y="6042025"/>
          <p14:tracePt t="103699" x="3956050" y="5962650"/>
          <p14:tracePt t="103707" x="3956050" y="5922963"/>
          <p14:tracePt t="103716" x="3976688" y="5854700"/>
          <p14:tracePt t="103723" x="3976688" y="5765800"/>
          <p14:tracePt t="103730" x="3986213" y="5707063"/>
          <p14:tracePt t="103738" x="3986213" y="5618163"/>
          <p14:tracePt t="103746" x="3986213" y="5568950"/>
          <p14:tracePt t="103753" x="3986213" y="5500688"/>
          <p14:tracePt t="103762" x="3986213" y="5440363"/>
          <p14:tracePt t="103770" x="3986213" y="5372100"/>
          <p14:tracePt t="103778" x="3986213" y="5303838"/>
          <p14:tracePt t="103786" x="3986213" y="5233988"/>
          <p14:tracePt t="103793" x="3986213" y="5195888"/>
          <p14:tracePt t="103802" x="3986213" y="5146675"/>
          <p14:tracePt t="103810" x="3967163" y="5057775"/>
          <p14:tracePt t="103818" x="3956050" y="4999038"/>
          <p14:tracePt t="103826" x="3917950" y="4919663"/>
          <p14:tracePt t="103834" x="3887788" y="4821238"/>
          <p14:tracePt t="103842" x="3857625" y="4772025"/>
          <p14:tracePt t="103849" x="3848100" y="4713288"/>
          <p14:tracePt t="103857" x="3829050" y="4664075"/>
          <p14:tracePt t="103866" x="3808413" y="4624388"/>
          <p14:tracePt t="103873" x="3798888" y="4594225"/>
          <p14:tracePt t="103882" x="3789363" y="4584700"/>
          <p14:tracePt t="103890" x="3779838" y="4575175"/>
          <p14:tracePt t="103899" x="3749675" y="4565650"/>
          <p14:tracePt t="103906" x="3730625" y="4565650"/>
          <p14:tracePt t="103917" x="3709988" y="4565650"/>
          <p14:tracePt t="103923" x="3700463" y="4565650"/>
          <p14:tracePt t="103930" x="3681413" y="4565650"/>
          <p14:tracePt t="103938" x="3632200" y="4565650"/>
          <p14:tracePt t="103946" x="3592513" y="4565650"/>
          <p14:tracePt t="103954" x="3552825" y="4565650"/>
          <p14:tracePt t="103962" x="3463925" y="4575175"/>
          <p14:tracePt t="103971" x="3405188" y="4605338"/>
          <p14:tracePt t="103977" x="3287713" y="4633913"/>
          <p14:tracePt t="103987" x="3208338" y="4654550"/>
          <p14:tracePt t="103993" x="3130550" y="4683125"/>
          <p14:tracePt t="104002" x="3060700" y="4713288"/>
          <p14:tracePt t="104010" x="2962275" y="4732338"/>
          <p14:tracePt t="104018" x="2903538" y="4772025"/>
          <p14:tracePt t="104026" x="2863850" y="4802188"/>
          <p14:tracePt t="104034" x="2824163" y="4840288"/>
          <p14:tracePt t="104042" x="2786063" y="4879975"/>
          <p14:tracePt t="104050" x="2746375" y="4919663"/>
          <p14:tracePt t="104058" x="2725738" y="4959350"/>
          <p14:tracePt t="104066" x="2716213" y="4978400"/>
          <p14:tracePt t="104073" x="2687638" y="5057775"/>
          <p14:tracePt t="104083" x="2676525" y="5126038"/>
          <p14:tracePt t="104090" x="2657475" y="5205413"/>
          <p14:tracePt t="104099" x="2638425" y="5322888"/>
          <p14:tracePt t="104106" x="2608263" y="5421313"/>
          <p14:tracePt t="104115" x="2608263" y="5489575"/>
          <p14:tracePt t="104122" x="2598738" y="5568950"/>
          <p14:tracePt t="104130" x="2598738" y="5637213"/>
          <p14:tracePt t="104139" x="2578100" y="5686425"/>
          <p14:tracePt t="104146" x="2578100" y="5726113"/>
          <p14:tracePt t="104155" x="2578100" y="5765800"/>
          <p14:tracePt t="104162" x="2578100" y="5805488"/>
          <p14:tracePt t="104170" x="2578100" y="5834063"/>
          <p14:tracePt t="104178" x="2578100" y="5894388"/>
          <p14:tracePt t="104186" x="2578100" y="5913438"/>
          <p14:tracePt t="104193" x="2578100" y="5953125"/>
          <p14:tracePt t="104201" x="2578100" y="5972175"/>
          <p14:tracePt t="104219" x="2578100" y="5992813"/>
          <p14:tracePt t="104226" x="2598738" y="6030913"/>
          <p14:tracePt t="104237" x="2608263" y="6042025"/>
          <p14:tracePt t="104242" x="2617788" y="6061075"/>
          <p14:tracePt t="104249" x="2657475" y="6091238"/>
          <p14:tracePt t="104258" x="2667000" y="6100763"/>
          <p14:tracePt t="104267" x="2697163" y="6129338"/>
          <p14:tracePt t="104273" x="2725738" y="6140450"/>
          <p14:tracePt t="104282" x="2736850" y="6149975"/>
          <p14:tracePt t="104290" x="2786063" y="6178550"/>
          <p14:tracePt t="104306" x="2814638" y="6189663"/>
          <p14:tracePt t="104315" x="2824163" y="6189663"/>
          <p14:tracePt t="104322" x="2873375" y="6189663"/>
          <p14:tracePt t="104330" x="2884488" y="6189663"/>
          <p14:tracePt t="104337" x="2903538" y="6189663"/>
          <p14:tracePt t="104345" x="2952750" y="6189663"/>
          <p14:tracePt t="104354" x="3021013" y="6189663"/>
          <p14:tracePt t="104362" x="3100388" y="6189663"/>
          <p14:tracePt t="104369" x="3168650" y="6189663"/>
          <p14:tracePt t="104378" x="3217863" y="6189663"/>
          <p14:tracePt t="104386" x="3267075" y="6189663"/>
          <p14:tracePt t="104393" x="3306763" y="6189663"/>
          <p14:tracePt t="104402" x="3327400" y="6189663"/>
          <p14:tracePt t="104409" x="3355975" y="6189663"/>
          <p14:tracePt t="105066" x="3365500" y="6149975"/>
          <p14:tracePt t="105074" x="3365500" y="6051550"/>
          <p14:tracePt t="105082" x="3336925" y="5932488"/>
          <p14:tracePt t="105090" x="3336925" y="5845175"/>
          <p14:tracePt t="105098" x="3327400" y="5697538"/>
          <p14:tracePt t="105105" x="3287713" y="5578475"/>
          <p14:tracePt t="105114" x="3238500" y="5430838"/>
          <p14:tracePt t="105121" x="3159125" y="5313363"/>
          <p14:tracePt t="105131" x="3109913" y="5165725"/>
          <p14:tracePt t="105137" x="3032125" y="4999038"/>
          <p14:tracePt t="105146" x="2962275" y="4851400"/>
          <p14:tracePt t="105153" x="2863850" y="4703763"/>
          <p14:tracePt t="105161" x="2774950" y="4556125"/>
          <p14:tracePt t="105171" x="2667000" y="4408488"/>
          <p14:tracePt t="105177" x="2549525" y="4230688"/>
          <p14:tracePt t="105186" x="2411413" y="4064000"/>
          <p14:tracePt t="105193" x="2303463" y="3916363"/>
          <p14:tracePt t="105203" x="2174875" y="3759200"/>
          <p14:tracePt t="105210" x="2085975" y="3660775"/>
          <p14:tracePt t="105216" x="1958975" y="3551238"/>
          <p14:tracePt t="105226" x="1870075" y="3482975"/>
          <p14:tracePt t="105233" x="1752600" y="3414713"/>
          <p14:tracePt t="105241" x="1673225" y="3375025"/>
          <p14:tracePt t="105249" x="1593850" y="3375025"/>
          <p14:tracePt t="105257" x="1525588" y="3375025"/>
          <p14:tracePt t="105265" x="1457325" y="3375025"/>
          <p14:tracePt t="105273" x="1377950" y="3384550"/>
          <p14:tracePt t="105282" x="1298575" y="3452813"/>
          <p14:tracePt t="105289" x="1190625" y="3541713"/>
          <p14:tracePt t="105297" x="1082675" y="3670300"/>
          <p14:tracePt t="105305" x="954088" y="3797300"/>
          <p14:tracePt t="105314" x="866775" y="3944938"/>
          <p14:tracePt t="105321" x="747713" y="4092575"/>
          <p14:tracePt t="105330" x="560388" y="4329113"/>
          <p14:tracePt t="105337" x="442913" y="4516438"/>
          <p14:tracePt t="105345" x="325438" y="4713288"/>
          <p14:tracePt t="105353" x="177800" y="4968875"/>
          <p14:tracePt t="105361" x="68263" y="5135563"/>
          <p14:tracePt t="105514" x="88900" y="6543675"/>
          <p14:tracePt t="105523" x="255588" y="6592888"/>
          <p14:tracePt t="105532" x="325438" y="6611938"/>
          <p14:tracePt t="105538" x="423863" y="6630988"/>
          <p14:tracePt t="105545" x="560388" y="6630988"/>
          <p14:tracePt t="105553" x="679450" y="6630988"/>
          <p14:tracePt t="105561" x="866775" y="6630988"/>
          <p14:tracePt t="105569" x="1042988" y="6630988"/>
          <p14:tracePt t="105577" x="1230313" y="6602413"/>
          <p14:tracePt t="105585" x="1466850" y="6523038"/>
          <p14:tracePt t="105593" x="1703388" y="6464300"/>
          <p14:tracePt t="105601" x="1978025" y="6356350"/>
          <p14:tracePt t="105609" x="2263775" y="6169025"/>
          <p14:tracePt t="105618" x="2490788" y="6021388"/>
          <p14:tracePt t="105626" x="2835275" y="5756275"/>
          <p14:tracePt t="105634" x="2982913" y="5608638"/>
          <p14:tracePt t="105642" x="3140075" y="5470525"/>
          <p14:tracePt t="105650" x="3267075" y="5343525"/>
          <p14:tracePt t="105658" x="3336925" y="5245100"/>
          <p14:tracePt t="105665" x="3386138" y="5135563"/>
          <p14:tracePt t="105679" x="3405188" y="4999038"/>
          <p14:tracePt t="105684" x="3414713" y="4929188"/>
          <p14:tracePt t="105690" x="3414713" y="4830763"/>
          <p14:tracePt t="105698" x="3414713" y="4741863"/>
          <p14:tracePt t="105707" x="3414713" y="4664075"/>
          <p14:tracePt t="105714" x="3395663" y="4545013"/>
          <p14:tracePt t="105723" x="3365500" y="4506913"/>
          <p14:tracePt t="105731" x="3306763" y="4418013"/>
          <p14:tracePt t="105739" x="3278188" y="4378325"/>
          <p14:tracePt t="105745" x="3238500" y="4338638"/>
          <p14:tracePt t="105755" x="3217863" y="4310063"/>
          <p14:tracePt t="105762" x="3179763" y="4300538"/>
          <p14:tracePt t="105771" x="3140075" y="4300538"/>
          <p14:tracePt t="105778" x="3100388" y="4300538"/>
          <p14:tracePt t="105785" x="3032125" y="4300538"/>
          <p14:tracePt t="105793" x="2922588" y="4300538"/>
          <p14:tracePt t="105802" x="2824163" y="4300538"/>
          <p14:tracePt t="105810" x="2736850" y="4300538"/>
          <p14:tracePt t="105818" x="2568575" y="4300538"/>
          <p14:tracePt t="105825" x="2430463" y="4300538"/>
          <p14:tracePt t="105834" x="2293938" y="4300538"/>
          <p14:tracePt t="105841" x="2155825" y="4300538"/>
          <p14:tracePt t="105849" x="2017713" y="4310063"/>
          <p14:tracePt t="105857" x="1870075" y="4338638"/>
          <p14:tracePt t="105866" x="1752600" y="4359275"/>
          <p14:tracePt t="105874" x="1614488" y="4378325"/>
          <p14:tracePt t="105882" x="1535113" y="4427538"/>
          <p14:tracePt t="105890" x="1436688" y="4457700"/>
          <p14:tracePt t="105898" x="1328738" y="4525963"/>
          <p14:tracePt t="105906" x="1230313" y="4614863"/>
          <p14:tracePt t="105916" x="1141413" y="4703763"/>
          <p14:tracePt t="105926" x="1052513" y="4781550"/>
          <p14:tracePt t="105933" x="1003300" y="4910138"/>
          <p14:tracePt t="105940" x="954088" y="5027613"/>
          <p14:tracePt t="105946" x="904875" y="5135563"/>
          <p14:tracePt t="105954" x="885825" y="5254625"/>
          <p14:tracePt t="105961" x="855663" y="5332413"/>
          <p14:tracePt t="105969" x="855663" y="5421313"/>
          <p14:tracePt t="105977" x="855663" y="5489575"/>
          <p14:tracePt t="105986" x="855663" y="5568950"/>
          <p14:tracePt t="106002" x="954088" y="5726113"/>
          <p14:tracePt t="106010" x="993775" y="5765800"/>
          <p14:tracePt t="106018" x="1073150" y="5815013"/>
          <p14:tracePt t="106026" x="1150938" y="5845175"/>
          <p14:tracePt t="106034" x="1211263" y="5894388"/>
          <p14:tracePt t="106042" x="1249363" y="5903913"/>
          <p14:tracePt t="106050" x="1309688" y="5913438"/>
          <p14:tracePt t="106058" x="1358900" y="5943600"/>
          <p14:tracePt t="106066" x="1397000" y="5943600"/>
          <p14:tracePt t="106074" x="1446213" y="5943600"/>
          <p14:tracePt t="106083" x="1485900" y="5943600"/>
          <p14:tracePt t="106093" x="1535113" y="5943600"/>
          <p14:tracePt t="106101" x="1574800" y="5943600"/>
          <p14:tracePt t="106106" x="1614488" y="5932488"/>
          <p14:tracePt t="106115" x="1654175" y="5894388"/>
          <p14:tracePt t="106122" x="1692275" y="5864225"/>
          <p14:tracePt t="106132" x="1731963" y="5824538"/>
          <p14:tracePt t="106141" x="1771650" y="5784850"/>
          <p14:tracePt t="106149" x="1820863" y="5707063"/>
          <p14:tracePt t="106155" x="1851025" y="5648325"/>
          <p14:tracePt t="106162" x="1860550" y="5599113"/>
          <p14:tracePt t="106171" x="1909763" y="5510213"/>
          <p14:tracePt t="106178" x="1928813" y="5461000"/>
          <p14:tracePt t="106187" x="1938338" y="5381625"/>
          <p14:tracePt t="106194" x="1968500" y="5332413"/>
          <p14:tracePt t="106202" x="1968500" y="5294313"/>
          <p14:tracePt t="106211" x="1968500" y="5254625"/>
          <p14:tracePt t="106218" x="1968500" y="5205413"/>
          <p14:tracePt t="106226" x="1968500" y="5156200"/>
          <p14:tracePt t="106237" x="1968500" y="5116513"/>
          <p14:tracePt t="106242" x="1968500" y="5106988"/>
          <p14:tracePt t="106250" x="1968500" y="5086350"/>
          <p14:tracePt t="106266" x="1968500" y="5057775"/>
          <p14:tracePt t="107122" x="1949450" y="5008563"/>
          <p14:tracePt t="107130" x="1938338" y="4987925"/>
          <p14:tracePt t="107138" x="1919288" y="4959350"/>
          <p14:tracePt t="107149" x="1919288" y="4949825"/>
          <p14:tracePt t="107166" x="1909763" y="4929188"/>
          <p14:tracePt t="107394" x="1909763" y="4919663"/>
          <p14:tracePt t="107402" x="1928813" y="4919663"/>
          <p14:tracePt t="107450" x="1949450" y="4919663"/>
          <p14:tracePt t="107458" x="1958975" y="4919663"/>
          <p14:tracePt t="107466" x="1978025" y="4919663"/>
          <p14:tracePt t="107474" x="1998663" y="4919663"/>
          <p14:tracePt t="107481" x="2008188" y="4919663"/>
          <p14:tracePt t="107489" x="2036763" y="4919663"/>
          <p14:tracePt t="107497" x="2057400" y="4879975"/>
          <p14:tracePt t="107505" x="2066925" y="4870450"/>
          <p14:tracePt t="107513" x="2076450" y="4860925"/>
          <p14:tracePt t="107521" x="2076450" y="4840288"/>
          <p14:tracePt t="107529" x="2085975" y="4821238"/>
          <p14:tracePt t="107546" x="2085975" y="4791075"/>
          <p14:tracePt t="107571" x="2085975" y="4781550"/>
          <p14:tracePt t="107587" x="2097088" y="4772025"/>
          <p14:tracePt t="107617" x="2097088" y="4762500"/>
          <p14:tracePt t="107626" x="2097088" y="4741863"/>
          <p14:tracePt t="107641" x="2097088" y="4732338"/>
          <p14:tracePt t="107649" x="2097088" y="4722813"/>
          <p14:tracePt t="107666" x="2097088" y="4713288"/>
          <p14:tracePt t="107673" x="2097088" y="4703763"/>
          <p14:tracePt t="107682" x="2097088" y="4692650"/>
          <p14:tracePt t="107697" x="2097088" y="4683125"/>
          <p14:tracePt t="107705" x="2085975" y="4673600"/>
          <p14:tracePt t="107713" x="2066925" y="4673600"/>
          <p14:tracePt t="107723" x="2036763" y="4673600"/>
          <p14:tracePt t="107730" x="2008188" y="4673600"/>
          <p14:tracePt t="107740" x="1958975" y="4673600"/>
          <p14:tracePt t="107747" x="1949450" y="4673600"/>
          <p14:tracePt t="107754" x="1919288" y="4673600"/>
          <p14:tracePt t="107763" x="1909763" y="4673600"/>
          <p14:tracePt t="107770" x="1900238" y="4673600"/>
          <p14:tracePt t="107810" x="1889125" y="4673600"/>
          <p14:tracePt t="107826" x="1851025" y="4673600"/>
          <p14:tracePt t="107850" x="1839913" y="4683125"/>
          <p14:tracePt t="107858" x="1820863" y="4703763"/>
          <p14:tracePt t="107873" x="1811338" y="4703763"/>
          <p14:tracePt t="108010" x="1811338" y="4683125"/>
          <p14:tracePt t="108020" x="1851025" y="4673600"/>
          <p14:tracePt t="108026" x="1870075" y="4664075"/>
          <p14:tracePt t="108034" x="1909763" y="4654550"/>
          <p14:tracePt t="108041" x="1938338" y="4654550"/>
          <p14:tracePt t="108050" x="1958975" y="4624388"/>
          <p14:tracePt t="108057" x="1968500" y="4624388"/>
          <p14:tracePt t="108089" x="1978025" y="4614863"/>
          <p14:tracePt t="109802" x="1998663" y="4614863"/>
          <p14:tracePt t="109810" x="2027238" y="4556125"/>
          <p14:tracePt t="109818" x="2057400" y="4525963"/>
          <p14:tracePt t="109829" x="2057400" y="4495800"/>
          <p14:tracePt t="109835" x="2066925" y="4476750"/>
          <p14:tracePt t="109843" x="2085975" y="4437063"/>
          <p14:tracePt t="109850" x="2085975" y="4427538"/>
          <p14:tracePt t="110034" x="2085975" y="4446588"/>
          <p14:tracePt t="110058" x="2076450" y="4457700"/>
          <p14:tracePt t="110066" x="2076450" y="4467225"/>
          <p14:tracePt t="112026" x="2116138" y="4437063"/>
          <p14:tracePt t="112034" x="2205038" y="4329113"/>
          <p14:tracePt t="112042" x="2332038" y="4221163"/>
          <p14:tracePt t="112052" x="2479675" y="4064000"/>
          <p14:tracePt t="112059" x="2657475" y="3935413"/>
          <p14:tracePt t="112065" x="2894013" y="3719513"/>
          <p14:tracePt t="112073" x="3140075" y="3513138"/>
          <p14:tracePt t="112081" x="3475038" y="3276600"/>
          <p14:tracePt t="112089" x="3789363" y="3109913"/>
          <p14:tracePt t="112097" x="4114800" y="2913063"/>
          <p14:tracePt t="112105" x="4419600" y="2774950"/>
          <p14:tracePt t="112113" x="4675188" y="2667000"/>
          <p14:tracePt t="112121" x="4979988" y="2528888"/>
          <p14:tracePt t="112130" x="5324475" y="2400300"/>
          <p14:tracePt t="112137" x="5619750" y="2292350"/>
          <p14:tracePt t="112145" x="6003925" y="2165350"/>
          <p14:tracePt t="112153" x="6329363" y="2066925"/>
          <p14:tracePt t="112162" x="6742113" y="1968500"/>
          <p14:tracePt t="112169" x="7126288" y="1839913"/>
          <p14:tracePt t="112177" x="7637463" y="1692275"/>
          <p14:tracePt t="112185" x="8002588" y="1624013"/>
          <p14:tracePt t="112194" x="8435975" y="1485900"/>
          <p14:tracePt t="112201" x="8858250" y="135731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Risultati immagini per mosca dell'olivo"/>
          <p:cNvPicPr>
            <a:picLocks noChangeAspect="1" noChangeArrowheads="1"/>
          </p:cNvPicPr>
          <p:nvPr/>
        </p:nvPicPr>
        <p:blipFill rotWithShape="1">
          <a:blip r:embed="rId5">
            <a:extLst>
              <a:ext uri="{28A0092B-C50C-407E-A947-70E740481C1C}">
                <a14:useLocalDpi xmlns:a14="http://schemas.microsoft.com/office/drawing/2010/main" val="0"/>
              </a:ext>
            </a:extLst>
          </a:blip>
          <a:srcRect b="13136"/>
          <a:stretch/>
        </p:blipFill>
        <p:spPr bwMode="auto">
          <a:xfrm>
            <a:off x="-38507" y="1209201"/>
            <a:ext cx="2119350" cy="139286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magine correlat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9585"/>
            <a:ext cx="2080842" cy="1218786"/>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5816009" y="-27384"/>
            <a:ext cx="3307640" cy="4493538"/>
          </a:xfrm>
          <a:prstGeom prst="rect">
            <a:avLst/>
          </a:prstGeom>
          <a:noFill/>
          <a:ln>
            <a:solidFill>
              <a:srgbClr val="FF0000"/>
            </a:solidFill>
          </a:ln>
        </p:spPr>
        <p:txBody>
          <a:bodyPr wrap="square" rtlCol="0">
            <a:spAutoFit/>
          </a:bodyPr>
          <a:lstStyle/>
          <a:p>
            <a:pPr marL="342900" indent="-342900" algn="just">
              <a:buFont typeface="Wingdings" panose="05000000000000000000" pitchFamily="2" charset="2"/>
              <a:buChar char="§"/>
            </a:pPr>
            <a:r>
              <a:rPr lang="en-US" sz="2600" dirty="0" err="1"/>
              <a:t>Altamente</a:t>
            </a:r>
            <a:r>
              <a:rPr lang="en-US" sz="2600" dirty="0"/>
              <a:t> </a:t>
            </a:r>
            <a:r>
              <a:rPr lang="en-US" sz="2600" dirty="0" err="1"/>
              <a:t>solubile</a:t>
            </a:r>
            <a:r>
              <a:rPr lang="en-US" sz="2600" dirty="0"/>
              <a:t> in </a:t>
            </a:r>
            <a:r>
              <a:rPr lang="en-US" sz="2600" dirty="0" err="1"/>
              <a:t>acqua</a:t>
            </a:r>
            <a:r>
              <a:rPr lang="en-US" sz="2600" dirty="0"/>
              <a:t> </a:t>
            </a:r>
          </a:p>
          <a:p>
            <a:pPr marL="342900" indent="-342900">
              <a:buFont typeface="Wingdings" panose="05000000000000000000" pitchFamily="2" charset="2"/>
              <a:buChar char="§"/>
            </a:pPr>
            <a:r>
              <a:rPr lang="en-US" sz="2600" dirty="0"/>
              <a:t>Il </a:t>
            </a:r>
            <a:r>
              <a:rPr lang="en-US" sz="2600" dirty="0" err="1"/>
              <a:t>suo</a:t>
            </a:r>
            <a:r>
              <a:rPr lang="en-US" sz="2600" dirty="0"/>
              <a:t> </a:t>
            </a:r>
            <a:r>
              <a:rPr lang="en-US" sz="2600" dirty="0" err="1"/>
              <a:t>uso</a:t>
            </a:r>
            <a:r>
              <a:rPr lang="en-US" sz="2600" dirty="0"/>
              <a:t> </a:t>
            </a:r>
            <a:r>
              <a:rPr lang="en-US" sz="2600" dirty="0" err="1"/>
              <a:t>sugli</a:t>
            </a:r>
            <a:r>
              <a:rPr lang="en-US" sz="2600" dirty="0"/>
              <a:t> </a:t>
            </a:r>
            <a:r>
              <a:rPr lang="en-US" sz="2600" dirty="0" err="1"/>
              <a:t>ulivi</a:t>
            </a:r>
            <a:r>
              <a:rPr lang="en-US" sz="2600" dirty="0"/>
              <a:t> è </a:t>
            </a:r>
            <a:r>
              <a:rPr lang="en-US" sz="2600" dirty="0" err="1"/>
              <a:t>considerato</a:t>
            </a:r>
            <a:r>
              <a:rPr lang="en-US" sz="2600" dirty="0"/>
              <a:t>  </a:t>
            </a:r>
            <a:r>
              <a:rPr lang="en-US" sz="2600" dirty="0" err="1"/>
              <a:t>sicuro</a:t>
            </a:r>
            <a:r>
              <a:rPr lang="en-US" sz="2600" dirty="0"/>
              <a:t> in  </a:t>
            </a:r>
            <a:r>
              <a:rPr lang="en-US" sz="2600" dirty="0" err="1"/>
              <a:t>quanto</a:t>
            </a:r>
            <a:r>
              <a:rPr lang="en-US" sz="2600" dirty="0"/>
              <a:t> </a:t>
            </a:r>
            <a:r>
              <a:rPr lang="en-US" sz="2600" dirty="0" err="1"/>
              <a:t>viene</a:t>
            </a:r>
            <a:r>
              <a:rPr lang="en-US" sz="2600" dirty="0"/>
              <a:t> </a:t>
            </a:r>
            <a:r>
              <a:rPr lang="en-US" sz="2600" dirty="0" err="1"/>
              <a:t>lavato</a:t>
            </a:r>
            <a:r>
              <a:rPr lang="en-US" sz="2600" dirty="0"/>
              <a:t> via </a:t>
            </a:r>
            <a:r>
              <a:rPr lang="en-US" sz="2600" dirty="0" err="1"/>
              <a:t>dall’acqua</a:t>
            </a:r>
            <a:r>
              <a:rPr lang="en-US" sz="2600" dirty="0"/>
              <a:t> </a:t>
            </a:r>
            <a:r>
              <a:rPr lang="en-US" sz="2600" dirty="0" err="1"/>
              <a:t>durante</a:t>
            </a:r>
            <a:r>
              <a:rPr lang="en-US" sz="2600" dirty="0"/>
              <a:t> il </a:t>
            </a:r>
            <a:r>
              <a:rPr lang="en-US" sz="2600" dirty="0" err="1"/>
              <a:t>processo</a:t>
            </a:r>
            <a:r>
              <a:rPr lang="en-US" sz="2600" dirty="0"/>
              <a:t> di </a:t>
            </a:r>
            <a:r>
              <a:rPr lang="en-US" sz="2600" dirty="0" err="1"/>
              <a:t>estrazione</a:t>
            </a:r>
            <a:r>
              <a:rPr lang="en-US" sz="2600" dirty="0"/>
              <a:t> </a:t>
            </a:r>
            <a:r>
              <a:rPr lang="en-US" sz="2600" dirty="0" err="1"/>
              <a:t>dell’olio</a:t>
            </a:r>
            <a:r>
              <a:rPr lang="en-US" sz="2600" dirty="0"/>
              <a:t>, </a:t>
            </a:r>
            <a:r>
              <a:rPr lang="en-US" sz="2600" dirty="0">
                <a:solidFill>
                  <a:srgbClr val="FF0000"/>
                </a:solidFill>
              </a:rPr>
              <a:t>ma il </a:t>
            </a:r>
            <a:r>
              <a:rPr lang="en-US" sz="2600" dirty="0" err="1">
                <a:solidFill>
                  <a:srgbClr val="FF0000"/>
                </a:solidFill>
              </a:rPr>
              <a:t>suo</a:t>
            </a:r>
            <a:r>
              <a:rPr lang="en-US" sz="2600" dirty="0">
                <a:solidFill>
                  <a:srgbClr val="FF0000"/>
                </a:solidFill>
              </a:rPr>
              <a:t> </a:t>
            </a:r>
            <a:r>
              <a:rPr lang="en-US" sz="2600" dirty="0" err="1">
                <a:solidFill>
                  <a:srgbClr val="FF0000"/>
                </a:solidFill>
              </a:rPr>
              <a:t>uso</a:t>
            </a:r>
            <a:r>
              <a:rPr lang="en-US" sz="2600" dirty="0">
                <a:solidFill>
                  <a:srgbClr val="FF0000"/>
                </a:solidFill>
              </a:rPr>
              <a:t> è </a:t>
            </a:r>
            <a:r>
              <a:rPr lang="en-US" sz="2600" dirty="0" err="1">
                <a:solidFill>
                  <a:srgbClr val="FF0000"/>
                </a:solidFill>
              </a:rPr>
              <a:t>proibito</a:t>
            </a:r>
            <a:r>
              <a:rPr lang="en-US" sz="2600" dirty="0">
                <a:solidFill>
                  <a:srgbClr val="FF0000"/>
                </a:solidFill>
              </a:rPr>
              <a:t> </a:t>
            </a:r>
            <a:r>
              <a:rPr lang="en-US" sz="2600" dirty="0" err="1">
                <a:solidFill>
                  <a:srgbClr val="FF0000"/>
                </a:solidFill>
              </a:rPr>
              <a:t>nelle</a:t>
            </a:r>
            <a:r>
              <a:rPr lang="en-US" sz="2600" dirty="0">
                <a:solidFill>
                  <a:srgbClr val="FF0000"/>
                </a:solidFill>
              </a:rPr>
              <a:t> </a:t>
            </a:r>
            <a:r>
              <a:rPr lang="en-US" sz="2600" dirty="0" err="1">
                <a:solidFill>
                  <a:srgbClr val="FF0000"/>
                </a:solidFill>
              </a:rPr>
              <a:t>colture</a:t>
            </a:r>
            <a:r>
              <a:rPr lang="en-US" sz="2600" dirty="0">
                <a:solidFill>
                  <a:srgbClr val="FF0000"/>
                </a:solidFill>
              </a:rPr>
              <a:t> </a:t>
            </a:r>
            <a:r>
              <a:rPr lang="en-US" sz="2600" dirty="0" err="1">
                <a:solidFill>
                  <a:srgbClr val="FF0000"/>
                </a:solidFill>
              </a:rPr>
              <a:t>biologiche</a:t>
            </a:r>
            <a:endParaRPr lang="en-US" sz="2600" dirty="0">
              <a:solidFill>
                <a:srgbClr val="FF0000"/>
              </a:solidFill>
            </a:endParaRPr>
          </a:p>
        </p:txBody>
      </p:sp>
      <p:sp>
        <p:nvSpPr>
          <p:cNvPr id="4" name="Rettangolo 3">
            <a:extLst>
              <a:ext uri="{FF2B5EF4-FFF2-40B4-BE49-F238E27FC236}">
                <a16:creationId xmlns:a16="http://schemas.microsoft.com/office/drawing/2014/main" id="{B252F8D4-41DC-437C-89AA-4E297B015D90}"/>
              </a:ext>
            </a:extLst>
          </p:cNvPr>
          <p:cNvSpPr/>
          <p:nvPr/>
        </p:nvSpPr>
        <p:spPr>
          <a:xfrm>
            <a:off x="2119351" y="-25121"/>
            <a:ext cx="3808018" cy="2000548"/>
          </a:xfrm>
          <a:prstGeom prst="rect">
            <a:avLst/>
          </a:prstGeom>
          <a:solidFill>
            <a:schemeClr val="bg1"/>
          </a:solidFill>
          <a:ln>
            <a:solidFill>
              <a:schemeClr val="bg1"/>
            </a:solidFill>
          </a:ln>
        </p:spPr>
        <p:txBody>
          <a:bodyPr wrap="square">
            <a:spAutoFit/>
          </a:bodyPr>
          <a:lstStyle/>
          <a:p>
            <a:r>
              <a:rPr lang="it-IT" sz="2800" b="1" dirty="0" err="1">
                <a:solidFill>
                  <a:srgbClr val="FF0000"/>
                </a:solidFill>
              </a:rPr>
              <a:t>Dimetoato</a:t>
            </a:r>
            <a:r>
              <a:rPr lang="it-IT" sz="2800" b="1" dirty="0">
                <a:solidFill>
                  <a:srgbClr val="FF0000"/>
                </a:solidFill>
              </a:rPr>
              <a:t> (DMT)</a:t>
            </a:r>
            <a:r>
              <a:rPr lang="en-US" sz="2800" b="1" dirty="0">
                <a:solidFill>
                  <a:srgbClr val="FF0000"/>
                </a:solidFill>
              </a:rPr>
              <a:t> </a:t>
            </a:r>
            <a:r>
              <a:rPr lang="en-US" sz="2400" dirty="0" err="1"/>
              <a:t>insetticida</a:t>
            </a:r>
            <a:r>
              <a:rPr lang="en-US" sz="2400" dirty="0">
                <a:solidFill>
                  <a:srgbClr val="FF0000"/>
                </a:solidFill>
              </a:rPr>
              <a:t> </a:t>
            </a:r>
            <a:r>
              <a:rPr lang="en-US" sz="2400" dirty="0" err="1"/>
              <a:t>organofosfato</a:t>
            </a:r>
            <a:r>
              <a:rPr lang="en-US" sz="2400" dirty="0"/>
              <a:t> </a:t>
            </a:r>
            <a:r>
              <a:rPr lang="en-US" sz="2400" dirty="0" err="1"/>
              <a:t>usato</a:t>
            </a:r>
            <a:r>
              <a:rPr lang="en-US" sz="2400" dirty="0"/>
              <a:t> </a:t>
            </a:r>
            <a:r>
              <a:rPr lang="en-US" sz="2400" dirty="0" err="1"/>
              <a:t>comunemente</a:t>
            </a:r>
            <a:r>
              <a:rPr lang="en-US" sz="2400" dirty="0"/>
              <a:t>  per </a:t>
            </a:r>
            <a:r>
              <a:rPr lang="en-US" sz="2400" dirty="0" err="1"/>
              <a:t>proteggere</a:t>
            </a:r>
            <a:r>
              <a:rPr lang="en-US" sz="2400" dirty="0"/>
              <a:t> le olive </a:t>
            </a:r>
            <a:r>
              <a:rPr lang="en-US" sz="2400" dirty="0" err="1"/>
              <a:t>dalla</a:t>
            </a:r>
            <a:r>
              <a:rPr lang="en-US" sz="2400" dirty="0"/>
              <a:t> </a:t>
            </a:r>
            <a:r>
              <a:rPr lang="en-US" sz="2400" dirty="0" err="1"/>
              <a:t>mosca</a:t>
            </a:r>
            <a:r>
              <a:rPr lang="en-US" sz="2400" dirty="0"/>
              <a:t> </a:t>
            </a:r>
            <a:r>
              <a:rPr lang="en-US" sz="2400" dirty="0" err="1"/>
              <a:t>dell’olivo</a:t>
            </a:r>
            <a:r>
              <a:rPr lang="en-US" sz="2400" dirty="0"/>
              <a:t> </a:t>
            </a:r>
            <a:endParaRPr lang="it-IT" sz="2400" dirty="0"/>
          </a:p>
        </p:txBody>
      </p:sp>
      <p:pic>
        <p:nvPicPr>
          <p:cNvPr id="12" name="Picture 2" descr="https://www.mdpi.com/molecules/molecules-24-00292/article_deploy/html/images/molecules-24-00292-ag.png">
            <a:extLst>
              <a:ext uri="{FF2B5EF4-FFF2-40B4-BE49-F238E27FC236}">
                <a16:creationId xmlns:a16="http://schemas.microsoft.com/office/drawing/2014/main" id="{AC2B65E6-CCFA-41C9-AECB-4617F1377F0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5" t="1416" r="5177" b="4728"/>
          <a:stretch/>
        </p:blipFill>
        <p:spPr bwMode="auto">
          <a:xfrm>
            <a:off x="17208" y="3064488"/>
            <a:ext cx="5058016" cy="3793512"/>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7087A937-A9FF-4BEA-A563-98F25B161336}"/>
              </a:ext>
            </a:extLst>
          </p:cNvPr>
          <p:cNvSpPr txBox="1"/>
          <p:nvPr/>
        </p:nvSpPr>
        <p:spPr>
          <a:xfrm>
            <a:off x="5075224" y="4928576"/>
            <a:ext cx="3058683" cy="1754326"/>
          </a:xfrm>
          <a:prstGeom prst="rect">
            <a:avLst/>
          </a:prstGeom>
          <a:noFill/>
        </p:spPr>
        <p:txBody>
          <a:bodyPr wrap="square">
            <a:spAutoFit/>
          </a:bodyPr>
          <a:lstStyle/>
          <a:p>
            <a:r>
              <a:rPr lang="it-IT" sz="1800" b="1" i="1" dirty="0">
                <a:highlight>
                  <a:srgbClr val="FFFF00"/>
                </a:highlight>
              </a:rPr>
              <a:t>SERS su </a:t>
            </a:r>
            <a:r>
              <a:rPr lang="it-IT" sz="1800" b="1" i="1" dirty="0" err="1">
                <a:highlight>
                  <a:srgbClr val="FFFF00"/>
                </a:highlight>
              </a:rPr>
              <a:t>AgNP</a:t>
            </a:r>
            <a:endParaRPr lang="it-IT" sz="1800" b="1" i="1" dirty="0">
              <a:highlight>
                <a:srgbClr val="FFFF00"/>
              </a:highlight>
            </a:endParaRPr>
          </a:p>
          <a:p>
            <a:r>
              <a:rPr lang="it-IT" sz="1800" b="1" i="1" dirty="0"/>
              <a:t>Rivelazione sul campo (sulla foglia trattata con DMT) mediante uno spettrometro Raman portatile</a:t>
            </a:r>
            <a:r>
              <a:rPr lang="it-IT" sz="1800" b="1" dirty="0"/>
              <a:t> </a:t>
            </a:r>
          </a:p>
          <a:p>
            <a:r>
              <a:rPr lang="it-IT" sz="1800" b="1" dirty="0">
                <a:solidFill>
                  <a:srgbClr val="FF0000"/>
                </a:solidFill>
              </a:rPr>
              <a:t>Limite di rivelazione 10</a:t>
            </a:r>
            <a:r>
              <a:rPr lang="it-IT" sz="1800" b="1" baseline="30000" dirty="0">
                <a:solidFill>
                  <a:srgbClr val="FF0000"/>
                </a:solidFill>
              </a:rPr>
              <a:t>-4</a:t>
            </a:r>
            <a:r>
              <a:rPr lang="it-IT" sz="1800" b="1" dirty="0">
                <a:solidFill>
                  <a:srgbClr val="FF0000"/>
                </a:solidFill>
              </a:rPr>
              <a:t> M</a:t>
            </a:r>
          </a:p>
        </p:txBody>
      </p:sp>
      <p:pic>
        <p:nvPicPr>
          <p:cNvPr id="14" name="Picture 4" descr="Risultati immagini per mosca dell'olivo">
            <a:extLst>
              <a:ext uri="{FF2B5EF4-FFF2-40B4-BE49-F238E27FC236}">
                <a16:creationId xmlns:a16="http://schemas.microsoft.com/office/drawing/2014/main" id="{A83810BB-B360-423E-A39D-2DB8A4BBE39B}"/>
              </a:ext>
            </a:extLst>
          </p:cNvPr>
          <p:cNvPicPr>
            <a:picLocks noChangeAspect="1" noChangeArrowheads="1"/>
          </p:cNvPicPr>
          <p:nvPr/>
        </p:nvPicPr>
        <p:blipFill>
          <a:blip r:embed="rId8" cstate="print">
            <a:lum/>
            <a:extLst>
              <a:ext uri="{28A0092B-C50C-407E-A947-70E740481C1C}">
                <a14:useLocalDpi xmlns:a14="http://schemas.microsoft.com/office/drawing/2010/main" val="0"/>
              </a:ext>
            </a:extLst>
          </a:blip>
          <a:srcRect/>
          <a:stretch>
            <a:fillRect/>
          </a:stretch>
        </p:blipFill>
        <p:spPr bwMode="auto">
          <a:xfrm>
            <a:off x="4112332" y="1975427"/>
            <a:ext cx="1703677" cy="108906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98981800-655C-4D73-BAE6-2BFDC9BC785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2703788769"/>
      </p:ext>
    </p:extLst>
  </p:cSld>
  <p:clrMapOvr>
    <a:masterClrMapping/>
  </p:clrMapOvr>
  <mc:AlternateContent xmlns:mc="http://schemas.openxmlformats.org/markup-compatibility/2006" xmlns:p14="http://schemas.microsoft.com/office/powerpoint/2010/main">
    <mc:Choice Requires="p14">
      <p:transition spd="slow" p14:dur="2000" advTm="172441"/>
    </mc:Choice>
    <mc:Fallback xmlns="">
      <p:transition spd="slow" advTm="172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17693" x="1998663" y="6700838"/>
          <p14:tracePt t="117701" x="1998663" y="6562725"/>
          <p14:tracePt t="117708" x="1998663" y="6494463"/>
          <p14:tracePt t="117716" x="1998663" y="6396038"/>
          <p14:tracePt t="117724" x="1998663" y="6307138"/>
          <p14:tracePt t="117733" x="1998663" y="6189663"/>
          <p14:tracePt t="117741" x="1958975" y="6070600"/>
          <p14:tracePt t="117749" x="1949450" y="5972175"/>
          <p14:tracePt t="117757" x="1909763" y="5894388"/>
          <p14:tracePt t="117765" x="1900238" y="5845175"/>
          <p14:tracePt t="117773" x="1889125" y="5784850"/>
          <p14:tracePt t="117781" x="1870075" y="5735638"/>
          <p14:tracePt t="117789" x="1870075" y="5726113"/>
          <p14:tracePt t="117797" x="1870075" y="5707063"/>
          <p14:tracePt t="117806" x="1870075" y="5667375"/>
          <p14:tracePt t="117813" x="1870075" y="5657850"/>
          <p14:tracePt t="117822" x="1860550" y="5637213"/>
          <p14:tracePt t="117829" x="1851025" y="5627688"/>
          <p14:tracePt t="117845" x="1851025" y="5618163"/>
          <p14:tracePt t="117854" x="1839913" y="5608638"/>
          <p14:tracePt t="117868" x="1830388" y="5599113"/>
          <p14:tracePt t="117909" x="1820863" y="5599113"/>
          <p14:tracePt t="117920" x="1801813" y="5599113"/>
          <p14:tracePt t="117925" x="1781175" y="5599113"/>
          <p14:tracePt t="117933" x="1741488" y="5599113"/>
          <p14:tracePt t="117941" x="1722438" y="5599113"/>
          <p14:tracePt t="117950" x="1673225" y="5599113"/>
          <p14:tracePt t="117958" x="1633538" y="5618163"/>
          <p14:tracePt t="117965" x="1593850" y="5627688"/>
          <p14:tracePt t="117974" x="1555750" y="5637213"/>
          <p14:tracePt t="117982" x="1516063" y="5648325"/>
          <p14:tracePt t="117989" x="1476375" y="5686425"/>
          <p14:tracePt t="117998" x="1417638" y="5756275"/>
          <p14:tracePt t="118006" x="1408113" y="5775325"/>
          <p14:tracePt t="118013" x="1377950" y="5834063"/>
          <p14:tracePt t="118021" x="1368425" y="5854700"/>
          <p14:tracePt t="118029" x="1347788" y="5894388"/>
          <p14:tracePt t="118045" x="1347788" y="5962650"/>
          <p14:tracePt t="118062" x="1347788" y="6030913"/>
          <p14:tracePt t="118070" x="1347788" y="6080125"/>
          <p14:tracePt t="118078" x="1358900" y="6140450"/>
          <p14:tracePt t="118087" x="1417638" y="6199188"/>
          <p14:tracePt t="118093" x="1427163" y="6238875"/>
          <p14:tracePt t="118104" x="1457325" y="6276975"/>
          <p14:tracePt t="118110" x="1495425" y="6297613"/>
          <p14:tracePt t="118117" x="1535113" y="6297613"/>
          <p14:tracePt t="118125" x="1565275" y="6297613"/>
          <p14:tracePt t="118133" x="1624013" y="6297613"/>
          <p14:tracePt t="118143" x="1712913" y="6297613"/>
          <p14:tracePt t="118149" x="1741488" y="6297613"/>
          <p14:tracePt t="118158" x="1801813" y="6297613"/>
          <p14:tracePt t="118165" x="1830388" y="6297613"/>
          <p14:tracePt t="118174" x="1900238" y="6297613"/>
          <p14:tracePt t="118181" x="1938338" y="6288088"/>
          <p14:tracePt t="118190" x="2057400" y="6218238"/>
          <p14:tracePt t="118197" x="2106613" y="6208713"/>
          <p14:tracePt t="118206" x="2155825" y="6199188"/>
          <p14:tracePt t="118213" x="2195513" y="6159500"/>
          <p14:tracePt t="118222" x="2244725" y="6119813"/>
          <p14:tracePt t="118231" x="2263775" y="6091238"/>
          <p14:tracePt t="118237" x="2293938" y="6051550"/>
          <p14:tracePt t="118245" x="2312988" y="6011863"/>
          <p14:tracePt t="118254" x="2312988" y="5962650"/>
          <p14:tracePt t="118262" x="2332038" y="5913438"/>
          <p14:tracePt t="118270" x="2362200" y="5834063"/>
          <p14:tracePt t="118277" x="2362200" y="5805488"/>
          <p14:tracePt t="118286" x="2362200" y="5756275"/>
          <p14:tracePt t="118293" x="2322513" y="5697538"/>
          <p14:tracePt t="118303" x="2282825" y="5618163"/>
          <p14:tracePt t="118310" x="2254250" y="5578475"/>
          <p14:tracePt t="118318" x="2195513" y="5519738"/>
          <p14:tracePt t="118326" x="2155825" y="5500688"/>
          <p14:tracePt t="118333" x="2116138" y="5461000"/>
          <p14:tracePt t="118342" x="2076450" y="5430838"/>
          <p14:tracePt t="118351" x="2036763" y="5411788"/>
          <p14:tracePt t="118357" x="1968500" y="5391150"/>
          <p14:tracePt t="118365" x="1851025" y="5362575"/>
          <p14:tracePt t="118374" x="1781175" y="5362575"/>
          <p14:tracePt t="118382" x="1682750" y="5362575"/>
          <p14:tracePt t="118389" x="1614488" y="5362575"/>
          <p14:tracePt t="118397" x="1495425" y="5362575"/>
          <p14:tracePt t="118405" x="1408113" y="5362575"/>
          <p14:tracePt t="118413" x="1377950" y="5362575"/>
          <p14:tracePt t="118421" x="1309688" y="5362575"/>
          <p14:tracePt t="118429" x="1260475" y="5372100"/>
          <p14:tracePt t="118437" x="1220788" y="5411788"/>
          <p14:tracePt t="118445" x="1190625" y="5430838"/>
          <p14:tracePt t="118454" x="1181100" y="5451475"/>
          <p14:tracePt t="118462" x="1171575" y="5470525"/>
          <p14:tracePt t="118469" x="1122363" y="5549900"/>
          <p14:tracePt t="118478" x="1122363" y="5618163"/>
          <p14:tracePt t="118486" x="1092200" y="5735638"/>
          <p14:tracePt t="118493" x="1042988" y="5845175"/>
          <p14:tracePt t="118503" x="1042988" y="5962650"/>
          <p14:tracePt t="118509" x="1023938" y="6080125"/>
          <p14:tracePt t="118517" x="1023938" y="6110288"/>
          <p14:tracePt t="118526" x="1023938" y="6140450"/>
          <p14:tracePt t="118533" x="1023938" y="6169025"/>
          <p14:tracePt t="118542" x="1023938" y="6208713"/>
          <p14:tracePt t="118550" x="1023938" y="6218238"/>
          <p14:tracePt t="118558" x="1023938" y="6227763"/>
          <p14:tracePt t="118638" x="1042988" y="6238875"/>
          <p14:tracePt t="118646" x="1141413" y="6267450"/>
          <p14:tracePt t="118654" x="1279525" y="6267450"/>
          <p14:tracePt t="118661" x="1368425" y="6267450"/>
          <p14:tracePt t="118670" x="1417638" y="6267450"/>
          <p14:tracePt t="118678" x="1427163" y="6267450"/>
          <p14:tracePt t="118687" x="1466850" y="6267450"/>
          <p14:tracePt t="118694" x="1476375" y="6267450"/>
          <p14:tracePt t="118704" x="1485900" y="6267450"/>
          <p14:tracePt t="118726" x="1495425" y="6257925"/>
          <p14:tracePt t="118774" x="1506538" y="6248400"/>
          <p14:tracePt t="118782" x="1506538" y="6238875"/>
          <p14:tracePt t="118789" x="1516063" y="6227763"/>
          <p14:tracePt t="118806" x="1535113" y="6218238"/>
          <p14:tracePt t="118822" x="1574800" y="6218238"/>
          <p14:tracePt t="118830" x="1593850" y="6208713"/>
          <p14:tracePt t="118846" x="1604963" y="6208713"/>
          <p14:tracePt t="118854" x="1633538" y="6208713"/>
          <p14:tracePt t="118862" x="1663700" y="6208713"/>
          <p14:tracePt t="118872" x="1692275" y="6208713"/>
          <p14:tracePt t="118878" x="1703388" y="6208713"/>
          <p14:tracePt t="118894" x="1712913" y="6208713"/>
          <p14:tracePt t="118904" x="1731963" y="6208713"/>
          <p14:tracePt t="127801" x="1741488" y="6199188"/>
          <p14:tracePt t="127805" x="1762125" y="6169025"/>
          <p14:tracePt t="127814" x="1762125" y="6110288"/>
          <p14:tracePt t="127821" x="1771650" y="6061075"/>
          <p14:tracePt t="127831" x="1781175" y="6021388"/>
          <p14:tracePt t="127837" x="1801813" y="5953125"/>
          <p14:tracePt t="127846" x="1820863" y="5913438"/>
          <p14:tracePt t="127854" x="1879600" y="5834063"/>
          <p14:tracePt t="127861" x="1909763" y="5815013"/>
          <p14:tracePt t="127871" x="1928813" y="5775325"/>
          <p14:tracePt t="127877" x="1978025" y="5735638"/>
          <p14:tracePt t="127885" x="2017713" y="5697538"/>
          <p14:tracePt t="127893" x="2036763" y="5667375"/>
          <p14:tracePt t="127903" x="2097088" y="5627688"/>
          <p14:tracePt t="127910" x="2106613" y="5618163"/>
          <p14:tracePt t="127918" x="2155825" y="5599113"/>
          <p14:tracePt t="127925" x="2233613" y="5529263"/>
          <p14:tracePt t="127932" x="2244725" y="5500688"/>
          <p14:tracePt t="127941" x="2282825" y="5461000"/>
          <p14:tracePt t="127950" x="2322513" y="5440363"/>
          <p14:tracePt t="127958" x="2362200" y="5411788"/>
          <p14:tracePt t="127965" x="2392363" y="5391150"/>
          <p14:tracePt t="127973" x="2430463" y="5353050"/>
          <p14:tracePt t="127982" x="2470150" y="5332413"/>
          <p14:tracePt t="127990" x="2509838" y="5294313"/>
          <p14:tracePt t="127999" x="2559050" y="5273675"/>
          <p14:tracePt t="128005" x="2598738" y="5245100"/>
          <p14:tracePt t="128015" x="2627313" y="5214938"/>
          <p14:tracePt t="128022" x="2676525" y="5205413"/>
          <p14:tracePt t="128032" x="2716213" y="5175250"/>
          <p14:tracePt t="128037" x="2755900" y="5165725"/>
          <p14:tracePt t="128048" x="2774950" y="5156200"/>
          <p14:tracePt t="128053" x="2786063" y="5156200"/>
          <p14:tracePt t="128070" x="2795588" y="5156200"/>
          <p14:tracePt t="128134" x="2805113" y="5146675"/>
          <p14:tracePt t="128142" x="2805113" y="5135563"/>
          <p14:tracePt t="128150" x="2844800" y="5116513"/>
          <p14:tracePt t="128157" x="2884488" y="5097463"/>
          <p14:tracePt t="128166" x="2952750" y="5057775"/>
          <p14:tracePt t="128173" x="2992438" y="5048250"/>
          <p14:tracePt t="128181" x="3041650" y="5027613"/>
          <p14:tracePt t="128190" x="3081338" y="4987925"/>
          <p14:tracePt t="128198" x="3109913" y="4968875"/>
          <p14:tracePt t="128205" x="3119438" y="4959350"/>
          <p14:tracePt t="128215" x="3130550" y="4949825"/>
          <p14:tracePt t="128222" x="3140075" y="4938713"/>
          <p14:tracePt t="128262" x="3140075" y="4929188"/>
          <p14:tracePt t="128278" x="3130550" y="4919663"/>
          <p14:tracePt t="128286" x="3070225" y="4919663"/>
          <p14:tracePt t="128293" x="3001963" y="4919663"/>
          <p14:tracePt t="128301" x="2971800" y="4919663"/>
          <p14:tracePt t="128311" x="2913063" y="4919663"/>
          <p14:tracePt t="128317" x="2835275" y="4919663"/>
          <p14:tracePt t="128326" x="2755900" y="4919663"/>
          <p14:tracePt t="128333" x="2676525" y="4938713"/>
          <p14:tracePt t="128343" x="2627313" y="4949825"/>
          <p14:tracePt t="128350" x="2617788" y="4959350"/>
          <p14:tracePt t="128357" x="2598738" y="4968875"/>
          <p14:tracePt t="128366" x="2559050" y="5008563"/>
          <p14:tracePt t="128381" x="2559050" y="5018088"/>
          <p14:tracePt t="128389" x="2559050" y="5037138"/>
          <p14:tracePt t="128398" x="2559050" y="5048250"/>
          <p14:tracePt t="128406" x="2559050" y="5057775"/>
          <p14:tracePt t="128422" x="2559050" y="5067300"/>
          <p14:tracePt t="128433" x="2559050" y="5086350"/>
          <p14:tracePt t="128438" x="2559050" y="5097463"/>
          <p14:tracePt t="128448" x="2559050" y="5106988"/>
          <p14:tracePt t="128453" x="2568575" y="5135563"/>
          <p14:tracePt t="128462" x="2589213" y="5135563"/>
          <p14:tracePt t="128469" x="2627313" y="5135563"/>
          <p14:tracePt t="128478" x="2676525" y="5135563"/>
          <p14:tracePt t="128486" x="2786063" y="5135563"/>
          <p14:tracePt t="128494" x="2835275" y="5126038"/>
          <p14:tracePt t="128501" x="2894013" y="5097463"/>
          <p14:tracePt t="128511" x="2922588" y="5076825"/>
          <p14:tracePt t="128517" x="2933700" y="5076825"/>
          <p14:tracePt t="128527" x="2952750" y="5067300"/>
          <p14:tracePt t="128534" x="2962275" y="5057775"/>
          <p14:tracePt t="128544" x="2971800" y="5048250"/>
          <p14:tracePt t="128551" x="2971800" y="5037138"/>
          <p14:tracePt t="128558" x="2971800" y="5008563"/>
          <p14:tracePt t="128566" x="2971800" y="4999038"/>
          <p14:tracePt t="128574" x="2971800" y="4987925"/>
          <p14:tracePt t="128581" x="2971800" y="4949825"/>
          <p14:tracePt t="128590" x="2971800" y="4938713"/>
          <p14:tracePt t="128599" x="2971800" y="4919663"/>
          <p14:tracePt t="128608" x="2962275" y="4900613"/>
          <p14:tracePt t="128616" x="2922588" y="4870450"/>
          <p14:tracePt t="128623" x="2894013" y="4860925"/>
          <p14:tracePt t="128631" x="2824163" y="4840288"/>
          <p14:tracePt t="128638" x="2746375" y="4811713"/>
          <p14:tracePt t="128650" x="2676525" y="4811713"/>
          <p14:tracePt t="128653" x="2627313" y="4811713"/>
          <p14:tracePt t="128661" x="2578100" y="4811713"/>
          <p14:tracePt t="128669" x="2509838" y="4811713"/>
          <p14:tracePt t="128676" x="2451100" y="4821238"/>
          <p14:tracePt t="128684" x="2411413" y="4840288"/>
          <p14:tracePt t="128692" x="2352675" y="4879975"/>
          <p14:tracePt t="128701" x="2332038" y="4910138"/>
          <p14:tracePt t="128709" x="2293938" y="4949825"/>
          <p14:tracePt t="128717" x="2293938" y="4999038"/>
          <p14:tracePt t="128725" x="2282825" y="5027613"/>
          <p14:tracePt t="128734" x="2282825" y="5097463"/>
          <p14:tracePt t="128741" x="2303463" y="5165725"/>
          <p14:tracePt t="128749" x="2312988" y="5205413"/>
          <p14:tracePt t="128757" x="2371725" y="5283200"/>
          <p14:tracePt t="128765" x="2401888" y="5343525"/>
          <p14:tracePt t="128773" x="2451100" y="5402263"/>
          <p14:tracePt t="128782" x="2509838" y="5430838"/>
          <p14:tracePt t="128790" x="2578100" y="5461000"/>
          <p14:tracePt t="128797" x="2657475" y="5461000"/>
          <p14:tracePt t="128806" x="2746375" y="5461000"/>
          <p14:tracePt t="128815" x="2814638" y="5461000"/>
          <p14:tracePt t="128823" x="2982913" y="5461000"/>
          <p14:tracePt t="128832" x="3090863" y="5461000"/>
          <p14:tracePt t="128839" x="3168650" y="5451475"/>
          <p14:tracePt t="128847" x="3248025" y="5402263"/>
          <p14:tracePt t="128857" x="3355975" y="5353050"/>
          <p14:tracePt t="128862" x="3386138" y="5332413"/>
          <p14:tracePt t="128871" x="3435350" y="5294313"/>
          <p14:tracePt t="128878" x="3454400" y="5264150"/>
          <p14:tracePt t="128890" x="3463925" y="5214938"/>
          <p14:tracePt t="128894" x="3463925" y="5175250"/>
          <p14:tracePt t="128902" x="3463925" y="5156200"/>
          <p14:tracePt t="128910" x="3463925" y="5106988"/>
          <p14:tracePt t="128918" x="3463925" y="5097463"/>
          <p14:tracePt t="128926" x="3463925" y="5057775"/>
          <p14:tracePt t="128933" x="3454400" y="5037138"/>
          <p14:tracePt t="128942" x="3444875" y="5027613"/>
          <p14:tracePt t="128949" x="3425825" y="5018088"/>
          <p14:tracePt t="128958" x="3395663" y="5018088"/>
          <p14:tracePt t="128965" x="3346450" y="5018088"/>
          <p14:tracePt t="128974" x="3327400" y="5018088"/>
          <p14:tracePt t="128982" x="3278188" y="5018088"/>
          <p14:tracePt t="128990" x="3238500" y="5018088"/>
          <p14:tracePt t="128998" x="3189288" y="5018088"/>
          <p14:tracePt t="129005" x="3119438" y="5018088"/>
          <p14:tracePt t="129015" x="3041650" y="5018088"/>
          <p14:tracePt t="129022" x="2962275" y="5048250"/>
          <p14:tracePt t="129032" x="2884488" y="5086350"/>
          <p14:tracePt t="129038" x="2805113" y="5126038"/>
          <p14:tracePt t="129048" x="2755900" y="5146675"/>
          <p14:tracePt t="129056" x="2716213" y="5165725"/>
          <p14:tracePt t="129062" x="2676525" y="5195888"/>
          <p14:tracePt t="129078" x="2667000" y="5205413"/>
          <p14:tracePt t="129134" x="2667000" y="5214938"/>
          <p14:tracePt t="129142" x="2697163" y="5264150"/>
          <p14:tracePt t="129150" x="2805113" y="5264150"/>
          <p14:tracePt t="129158" x="2952750" y="5283200"/>
          <p14:tracePt t="129166" x="3130550" y="5283200"/>
          <p14:tracePt t="129174" x="3316288" y="5283200"/>
          <p14:tracePt t="129182" x="3454400" y="5303838"/>
          <p14:tracePt t="129190" x="3592513" y="5303838"/>
          <p14:tracePt t="129198" x="3730625" y="5303838"/>
          <p14:tracePt t="129206" x="3857625" y="5233988"/>
          <p14:tracePt t="129214" x="3937000" y="5205413"/>
          <p14:tracePt t="129222" x="3967163" y="5165725"/>
          <p14:tracePt t="129232" x="3986213" y="5126038"/>
          <p14:tracePt t="129239" x="3986213" y="5057775"/>
          <p14:tracePt t="129248" x="3986213" y="5027613"/>
          <p14:tracePt t="129254" x="3986213" y="4919663"/>
          <p14:tracePt t="129265" x="3906838" y="4811713"/>
          <p14:tracePt t="129270" x="3819525" y="4703763"/>
          <p14:tracePt t="129278" x="3690938" y="4594225"/>
          <p14:tracePt t="129286" x="3543300" y="4525963"/>
          <p14:tracePt t="129294" x="3376613" y="4446588"/>
          <p14:tracePt t="129302" x="3278188" y="4418013"/>
          <p14:tracePt t="129310" x="3179763" y="4398963"/>
          <p14:tracePt t="129318" x="3109913" y="4398963"/>
          <p14:tracePt t="129325" x="3041650" y="4398963"/>
          <p14:tracePt t="129334" x="2992438" y="4398963"/>
          <p14:tracePt t="129343" x="2943225" y="4398963"/>
          <p14:tracePt t="129350" x="2884488" y="4408488"/>
          <p14:tracePt t="129358" x="2844800" y="4427538"/>
          <p14:tracePt t="129365" x="2805113" y="4457700"/>
          <p14:tracePt t="129374" x="2786063" y="4495800"/>
          <p14:tracePt t="129381" x="2755900" y="4565650"/>
          <p14:tracePt t="129390" x="2755900" y="4605338"/>
          <p14:tracePt t="129398" x="2725738" y="4654550"/>
          <p14:tracePt t="129406" x="2725738" y="4713288"/>
          <p14:tracePt t="129415" x="2725738" y="4762500"/>
          <p14:tracePt t="129422" x="2725738" y="4811713"/>
          <p14:tracePt t="129431" x="2725738" y="4851400"/>
          <p14:tracePt t="129439" x="2725738" y="4889500"/>
          <p14:tracePt t="129448" x="2755900" y="4938713"/>
          <p14:tracePt t="129454" x="2795588" y="4978400"/>
          <p14:tracePt t="129464" x="2873375" y="5027613"/>
          <p14:tracePt t="129471" x="2933700" y="5048250"/>
          <p14:tracePt t="129480" x="3051175" y="5057775"/>
          <p14:tracePt t="129486" x="3189288" y="5057775"/>
          <p14:tracePt t="129494" x="3306763" y="5076825"/>
          <p14:tracePt t="129501" x="3425825" y="5076825"/>
          <p14:tracePt t="129510" x="3513138" y="5076825"/>
          <p14:tracePt t="129518" x="3592513" y="5076825"/>
          <p14:tracePt t="129526" x="3660775" y="5076825"/>
          <p14:tracePt t="129534" x="3709988" y="5076825"/>
          <p14:tracePt t="129542" x="3749675" y="5048250"/>
          <p14:tracePt t="129549" x="3749675" y="5027613"/>
          <p14:tracePt t="129558" x="3749675" y="4987925"/>
          <p14:tracePt t="129566" x="3749675" y="4968875"/>
          <p14:tracePt t="129574" x="3749675" y="4919663"/>
          <p14:tracePt t="129582" x="3749675" y="4879975"/>
          <p14:tracePt t="129590" x="3721100" y="4840288"/>
          <p14:tracePt t="129598" x="3709988" y="4830763"/>
          <p14:tracePt t="129606" x="3632200" y="4791075"/>
          <p14:tracePt t="129614" x="3573463" y="4781550"/>
          <p14:tracePt t="129622" x="3454400" y="4762500"/>
          <p14:tracePt t="129631" x="3365500" y="4762500"/>
          <p14:tracePt t="129640" x="3316288" y="4762500"/>
          <p14:tracePt t="129648" x="3228975" y="4762500"/>
          <p14:tracePt t="129655" x="3060700" y="4772025"/>
          <p14:tracePt t="129665" x="2922588" y="4781550"/>
          <p14:tracePt t="129671" x="2774950" y="4821238"/>
          <p14:tracePt t="129678" x="2676525" y="4851400"/>
          <p14:tracePt t="129686" x="2598738" y="4900613"/>
          <p14:tracePt t="129694" x="2470150" y="4987925"/>
          <p14:tracePt t="129701" x="2430463" y="5018088"/>
          <p14:tracePt t="129710" x="2420938" y="5048250"/>
          <p14:tracePt t="129718" x="2401888" y="5067300"/>
          <p14:tracePt t="129726" x="2371725" y="5086350"/>
          <p14:tracePt t="129758" x="2371725" y="5097463"/>
          <p14:tracePt t="129782" x="2371725" y="5106988"/>
          <p14:tracePt t="129806" x="2371725" y="5116513"/>
          <p14:tracePt t="129813" x="2392363" y="5116513"/>
          <p14:tracePt t="129822" x="2451100" y="5106988"/>
          <p14:tracePt t="129831" x="2500313" y="5086350"/>
          <p14:tracePt t="129838" x="2528888" y="5076825"/>
          <p14:tracePt t="129847" x="2568575" y="5067300"/>
          <p14:tracePt t="129873" x="2578100" y="5057775"/>
          <p14:tracePt t="130214" x="2589213" y="5048250"/>
          <p14:tracePt t="130230" x="2617788" y="5048250"/>
          <p14:tracePt t="130237" x="2627313" y="5057775"/>
          <p14:tracePt t="130246" x="2638425" y="5067300"/>
          <p14:tracePt t="130254" x="2697163" y="5097463"/>
          <p14:tracePt t="130265" x="2755900" y="5106988"/>
          <p14:tracePt t="130273" x="2824163" y="5106988"/>
          <p14:tracePt t="130278" x="2922588" y="5106988"/>
          <p14:tracePt t="130286" x="2992438" y="5106988"/>
          <p14:tracePt t="130293" x="3041650" y="5106988"/>
          <p14:tracePt t="130301" x="3109913" y="5106988"/>
          <p14:tracePt t="130309" x="3159125" y="5106988"/>
          <p14:tracePt t="130317" x="3198813" y="5076825"/>
          <p14:tracePt t="130325" x="3228975" y="5067300"/>
          <p14:tracePt t="130333" x="3238500" y="5037138"/>
          <p14:tracePt t="130341" x="3248025" y="5027613"/>
          <p14:tracePt t="130349" x="3257550" y="4999038"/>
          <p14:tracePt t="130357" x="3257550" y="4978400"/>
          <p14:tracePt t="130365" x="3257550" y="4919663"/>
          <p14:tracePt t="130373" x="3257550" y="4900613"/>
          <p14:tracePt t="130382" x="3257550" y="4860925"/>
          <p14:tracePt t="130389" x="3287713" y="4830763"/>
          <p14:tracePt t="130397" x="3287713" y="4802188"/>
          <p14:tracePt t="130405" x="3287713" y="4781550"/>
          <p14:tracePt t="130414" x="3287713" y="4762500"/>
          <p14:tracePt t="130422" x="3287713" y="4752975"/>
          <p14:tracePt t="130430" x="3287713" y="4741863"/>
          <p14:tracePt t="130438" x="3278188" y="4732338"/>
          <p14:tracePt t="130450" x="3238500" y="4732338"/>
          <p14:tracePt t="130454" x="3217863" y="4732338"/>
          <p14:tracePt t="130462" x="3168650" y="4732338"/>
          <p14:tracePt t="130469" x="3119438" y="4732338"/>
          <p14:tracePt t="130479" x="3090863" y="4732338"/>
          <p14:tracePt t="130485" x="3041650" y="4732338"/>
          <p14:tracePt t="130493" x="2952750" y="4772025"/>
          <p14:tracePt t="130501" x="2824163" y="4840288"/>
          <p14:tracePt t="130509" x="2746375" y="4870450"/>
          <p14:tracePt t="130517" x="2647950" y="4938713"/>
          <p14:tracePt t="130525" x="2608263" y="4968875"/>
          <p14:tracePt t="130533" x="2549525" y="4987925"/>
          <p14:tracePt t="130541" x="2528888" y="5018088"/>
          <p14:tracePt t="130550" x="2500313" y="5037138"/>
          <p14:tracePt t="130557" x="2490788" y="5067300"/>
          <p14:tracePt t="130566" x="2490788" y="5076825"/>
          <p14:tracePt t="130573" x="2490788" y="5097463"/>
          <p14:tracePt t="130582" x="2490788" y="5116513"/>
          <p14:tracePt t="130589" x="2490788" y="5156200"/>
          <p14:tracePt t="130597" x="2490788" y="5165725"/>
          <p14:tracePt t="130606" x="2490788" y="5205413"/>
          <p14:tracePt t="130614" x="2490788" y="5233988"/>
          <p14:tracePt t="130621" x="2528888" y="5254625"/>
          <p14:tracePt t="130630" x="2568575" y="5273675"/>
          <p14:tracePt t="130637" x="2608263" y="5294313"/>
          <p14:tracePt t="130646" x="2647950" y="5294313"/>
          <p14:tracePt t="130653" x="2697163" y="5294313"/>
          <p14:tracePt t="130662" x="2786063" y="5294313"/>
          <p14:tracePt t="130669" x="2854325" y="5294313"/>
          <p14:tracePt t="130677" x="2922588" y="5294313"/>
          <p14:tracePt t="130685" x="2971800" y="5294313"/>
          <p14:tracePt t="130693" x="3011488" y="5283200"/>
          <p14:tracePt t="130701" x="3070225" y="5254625"/>
          <p14:tracePt t="130709" x="3109913" y="5214938"/>
          <p14:tracePt t="130717" x="3130550" y="5184775"/>
          <p14:tracePt t="130725" x="3149600" y="5165725"/>
          <p14:tracePt t="130734" x="3149600" y="5146675"/>
          <p14:tracePt t="130741" x="3149600" y="5106988"/>
          <p14:tracePt t="130750" x="3149600" y="5097463"/>
          <p14:tracePt t="130757" x="3149600" y="5067300"/>
          <p14:tracePt t="130765" x="3140075" y="5037138"/>
          <p14:tracePt t="130773" x="3100388" y="5018088"/>
          <p14:tracePt t="130781" x="3060700" y="4987925"/>
          <p14:tracePt t="130789" x="3032125" y="4978400"/>
          <p14:tracePt t="130797" x="2962275" y="4978400"/>
          <p14:tracePt t="130805" x="2844800" y="4959350"/>
          <p14:tracePt t="130813" x="2746375" y="4959350"/>
          <p14:tracePt t="130821" x="2627313" y="4959350"/>
          <p14:tracePt t="130830" x="2490788" y="4959350"/>
          <p14:tracePt t="130838" x="2401888" y="4959350"/>
          <p14:tracePt t="130846" x="2254250" y="4987925"/>
          <p14:tracePt t="130853" x="2214563" y="5008563"/>
          <p14:tracePt t="130863" x="2085975" y="5076825"/>
          <p14:tracePt t="130869" x="2036763" y="5106988"/>
          <p14:tracePt t="130879" x="2008188" y="5126038"/>
          <p14:tracePt t="130885" x="1978025" y="5165725"/>
          <p14:tracePt t="130894" x="1958975" y="5205413"/>
          <p14:tracePt t="130903" x="1958975" y="5214938"/>
          <p14:tracePt t="130910" x="1958975" y="5245100"/>
          <p14:tracePt t="130917" x="1958975" y="5273675"/>
          <p14:tracePt t="130925" x="1958975" y="5303838"/>
          <p14:tracePt t="130933" x="1958975" y="5313363"/>
          <p14:tracePt t="130941" x="2017713" y="5381625"/>
          <p14:tracePt t="130949" x="2066925" y="5402263"/>
          <p14:tracePt t="130957" x="2165350" y="5451475"/>
          <p14:tracePt t="130965" x="2263775" y="5461000"/>
          <p14:tracePt t="130973" x="2401888" y="5461000"/>
          <p14:tracePt t="130981" x="2540000" y="5461000"/>
          <p14:tracePt t="130989" x="2725738" y="5461000"/>
          <p14:tracePt t="130997" x="2903538" y="5461000"/>
          <p14:tracePt t="131005" x="3041650" y="5461000"/>
          <p14:tracePt t="131013" x="3140075" y="5461000"/>
          <p14:tracePt t="131021" x="3217863" y="5430838"/>
          <p14:tracePt t="131029" x="3278188" y="5362575"/>
          <p14:tracePt t="131038" x="3306763" y="5322888"/>
          <p14:tracePt t="131046" x="3316288" y="5283200"/>
          <p14:tracePt t="131053" x="3355975" y="5175250"/>
          <p14:tracePt t="131063" x="3355975" y="5086350"/>
          <p14:tracePt t="131069" x="3355975" y="4987925"/>
          <p14:tracePt t="131080" x="3355975" y="4851400"/>
          <p14:tracePt t="131085" x="3346450" y="4802188"/>
          <p14:tracePt t="131094" x="3336925" y="4752975"/>
          <p14:tracePt t="131102" x="3336925" y="4713288"/>
          <p14:tracePt t="131110" x="3327400" y="4703763"/>
          <p14:tracePt t="131118" x="3327400" y="4692650"/>
          <p14:tracePt t="131182" x="3316288" y="4683125"/>
          <p14:tracePt t="131310" x="3306763" y="4683125"/>
          <p14:tracePt t="131318" x="3287713" y="4703763"/>
          <p14:tracePt t="131326" x="3278188" y="4713288"/>
          <p14:tracePt t="131334" x="3248025" y="4722813"/>
          <p14:tracePt t="134150" x="3238500" y="4732338"/>
          <p14:tracePt t="134157" x="3238500" y="4741863"/>
          <p14:tracePt t="134166" x="3238500" y="4752975"/>
          <p14:tracePt t="134191" x="3238500" y="4762500"/>
          <p14:tracePt t="134326" x="3238500" y="4772025"/>
          <p14:tracePt t="134334" x="3238500" y="4791075"/>
          <p14:tracePt t="134342" x="3238500" y="4802188"/>
          <p14:tracePt t="134350" x="3228975" y="4811713"/>
          <p14:tracePt t="134358" x="3228975" y="4821238"/>
          <p14:tracePt t="134365" x="3228975" y="4840288"/>
          <p14:tracePt t="134382" x="3217863" y="4851400"/>
          <p14:tracePt t="134551" x="3217863" y="4860925"/>
          <p14:tracePt t="134558" x="3217863" y="4900613"/>
          <p14:tracePt t="134566" x="3217863" y="4910138"/>
          <p14:tracePt t="134574" x="3217863" y="4929188"/>
          <p14:tracePt t="134582" x="3217863" y="4949825"/>
          <p14:tracePt t="134598" x="3217863" y="4959350"/>
          <p14:tracePt t="147686" x="3217863" y="4968875"/>
          <p14:tracePt t="147703" x="3198813" y="4987925"/>
          <p14:tracePt t="147801" x="3189288" y="4999038"/>
          <p14:tracePt t="147813" x="3179763" y="5008563"/>
          <p14:tracePt t="147846" x="3168650" y="5027613"/>
          <p14:tracePt t="147886" x="3168650" y="5057775"/>
          <p14:tracePt t="171190" x="3100388" y="5067300"/>
          <p14:tracePt t="171197" x="2844800" y="5067300"/>
          <p14:tracePt t="171207" x="2500313" y="5067300"/>
          <p14:tracePt t="171218" x="1889125" y="5067300"/>
          <p14:tracePt t="171222" x="1230313" y="5097463"/>
          <p14:tracePt t="171230" x="1023938" y="5097463"/>
          <p14:tracePt t="171237" x="1003300" y="5097463"/>
          <p14:tracePt t="171302" x="993775" y="5097463"/>
          <p14:tracePt t="171309" x="984250" y="5097463"/>
          <p14:tracePt t="171317" x="965200" y="5097463"/>
          <p14:tracePt t="171325" x="925513" y="5097463"/>
          <p14:tracePt t="171333" x="836613" y="5076825"/>
          <p14:tracePt t="171342" x="708025" y="5008563"/>
          <p14:tracePt t="171350" x="571500" y="4959350"/>
          <p14:tracePt t="171358" x="354013" y="4860925"/>
          <p14:tracePt t="171366" x="166688" y="4762500"/>
        </p14:tracePtLst>
      </p14:laserTraceLst>
    </p:ext>
  </p:extLst>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755</Words>
  <Application>Microsoft Office PowerPoint</Application>
  <PresentationFormat>Presentazione su schermo (4:3)</PresentationFormat>
  <Paragraphs>66</Paragraphs>
  <Slides>9</Slides>
  <Notes>2</Notes>
  <HiddenSlides>0</HiddenSlides>
  <MMClips>9</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9</vt:i4>
      </vt:variant>
    </vt:vector>
  </HeadingPairs>
  <TitlesOfParts>
    <vt:vector size="18" baseType="lpstr">
      <vt:lpstr>AdvOT8608a8d1+22</vt:lpstr>
      <vt:lpstr>AdvTimes</vt:lpstr>
      <vt:lpstr>Arial</vt:lpstr>
      <vt:lpstr>Calibri</vt:lpstr>
      <vt:lpstr>Calibri Light</vt:lpstr>
      <vt:lpstr>Comic Sans MS</vt:lpstr>
      <vt:lpstr>Times New Roman</vt:lpstr>
      <vt:lpstr>Wingdings</vt:lpstr>
      <vt:lpstr>Tema di Office</vt:lpstr>
      <vt:lpstr>Laboratorio Tesi Prof. Smulevich giulietta.smulevich@unifi.it  Dipartimento di Chimica «Ugo Schiff»</vt:lpstr>
      <vt:lpstr>Informazioni pratiche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Laboratorio Tesi Prof. Smulevich</dc:title>
  <dc:creator>giulietta smulevich</dc:creator>
  <cp:lastModifiedBy>caterina</cp:lastModifiedBy>
  <cp:revision>26</cp:revision>
  <dcterms:created xsi:type="dcterms:W3CDTF">2019-02-26T14:46:31Z</dcterms:created>
  <dcterms:modified xsi:type="dcterms:W3CDTF">2022-02-24T09:43:01Z</dcterms:modified>
</cp:coreProperties>
</file>